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handoutMasterIdLst>
    <p:handoutMasterId r:id="rId48"/>
  </p:handoutMasterIdLst>
  <p:sldIdLst>
    <p:sldId id="351" r:id="rId4"/>
    <p:sldId id="698" r:id="rId6"/>
    <p:sldId id="421" r:id="rId7"/>
    <p:sldId id="448" r:id="rId8"/>
    <p:sldId id="700" r:id="rId9"/>
    <p:sldId id="507" r:id="rId10"/>
    <p:sldId id="699" r:id="rId11"/>
    <p:sldId id="701" r:id="rId12"/>
    <p:sldId id="702" r:id="rId13"/>
    <p:sldId id="738" r:id="rId14"/>
    <p:sldId id="770" r:id="rId15"/>
    <p:sldId id="670" r:id="rId16"/>
    <p:sldId id="676" r:id="rId17"/>
    <p:sldId id="649" r:id="rId18"/>
    <p:sldId id="650" r:id="rId19"/>
    <p:sldId id="652" r:id="rId20"/>
    <p:sldId id="653" r:id="rId21"/>
    <p:sldId id="654" r:id="rId22"/>
    <p:sldId id="655" r:id="rId23"/>
    <p:sldId id="657" r:id="rId24"/>
    <p:sldId id="658" r:id="rId25"/>
    <p:sldId id="659" r:id="rId26"/>
    <p:sldId id="703" r:id="rId27"/>
    <p:sldId id="663" r:id="rId28"/>
    <p:sldId id="662" r:id="rId29"/>
    <p:sldId id="661" r:id="rId30"/>
    <p:sldId id="660" r:id="rId31"/>
    <p:sldId id="705" r:id="rId32"/>
    <p:sldId id="704" r:id="rId33"/>
    <p:sldId id="706" r:id="rId34"/>
    <p:sldId id="664" r:id="rId35"/>
    <p:sldId id="665" r:id="rId36"/>
    <p:sldId id="708" r:id="rId37"/>
    <p:sldId id="666" r:id="rId38"/>
    <p:sldId id="713" r:id="rId39"/>
    <p:sldId id="714" r:id="rId40"/>
    <p:sldId id="715" r:id="rId41"/>
    <p:sldId id="716" r:id="rId42"/>
    <p:sldId id="717" r:id="rId43"/>
    <p:sldId id="668" r:id="rId44"/>
    <p:sldId id="669" r:id="rId45"/>
    <p:sldId id="771" r:id="rId46"/>
    <p:sldId id="718" r:id="rId47"/>
  </p:sldIdLst>
  <p:sldSz cx="9144000" cy="5143500" type="screen16x9"/>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10A"/>
    <a:srgbClr val="341316"/>
    <a:srgbClr val="ACB1BC"/>
    <a:srgbClr val="002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5502" autoAdjust="0"/>
  </p:normalViewPr>
  <p:slideViewPr>
    <p:cSldViewPr showGuides="1">
      <p:cViewPr varScale="1">
        <p:scale>
          <a:sx n="78" d="100"/>
          <a:sy n="78" d="100"/>
        </p:scale>
        <p:origin x="-924" y="-90"/>
      </p:cViewPr>
      <p:guideLst>
        <p:guide orient="horz" pos="1652"/>
        <p:guide pos="2835"/>
      </p:guideLst>
    </p:cSldViewPr>
  </p:slideViewPr>
  <p:notesTextViewPr>
    <p:cViewPr>
      <p:scale>
        <a:sx n="1" d="1"/>
        <a:sy n="1" d="1"/>
      </p:scale>
      <p:origin x="0" y="0"/>
    </p:cViewPr>
  </p:notesTextViewPr>
  <p:notesViewPr>
    <p:cSldViewPr>
      <p:cViewPr varScale="1">
        <p:scale>
          <a:sx n="85" d="100"/>
          <a:sy n="85" d="100"/>
        </p:scale>
        <p:origin x="2928"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2" Type="http://schemas.openxmlformats.org/officeDocument/2006/relationships/tags" Target="tags/tag4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notesMaster" Target="notesMasters/notesMaster1.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FAB10-8062-49DE-9D25-89F97DCA9A4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F12BC6-78B6-4D6F-8A73-ACC6F7A278E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274E4-D6E8-4E52-8553-1C442A95D7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9F412-E376-49AC-9FEC-BC97C43C70F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02412" y="1731661"/>
            <a:ext cx="8139178" cy="674375"/>
          </a:xfrm>
        </p:spPr>
        <p:txBody>
          <a:bodyPr lIns="101600" tIns="38100" rIns="25400" bIns="38100" anchor="t" anchorCtr="0">
            <a:noAutofit/>
          </a:bodyPr>
          <a:lstStyle>
            <a:lvl1pPr algn="ctr">
              <a:defRPr sz="405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502444" y="2674144"/>
            <a:ext cx="8139113" cy="601028"/>
          </a:xfrm>
        </p:spPr>
        <p:txBody>
          <a:bodyPr lIns="101600" tIns="38100" rIns="76200" bIns="38100" anchor="ctr" anchorCtr="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0" name="组合 9"/>
          <p:cNvGrpSpPr/>
          <p:nvPr userDrawn="1"/>
        </p:nvGrpSpPr>
        <p:grpSpPr>
          <a:xfrm>
            <a:off x="148118" y="164422"/>
            <a:ext cx="742398" cy="683423"/>
            <a:chOff x="148118" y="164422"/>
            <a:chExt cx="742398" cy="683423"/>
          </a:xfrm>
        </p:grpSpPr>
        <p:grpSp>
          <p:nvGrpSpPr>
            <p:cNvPr id="11" name="组合 10"/>
            <p:cNvGrpSpPr>
              <a:grpSpLocks noChangeAspect="1"/>
            </p:cNvGrpSpPr>
            <p:nvPr userDrawn="1"/>
          </p:nvGrpSpPr>
          <p:grpSpPr>
            <a:xfrm>
              <a:off x="224739" y="164422"/>
              <a:ext cx="589156" cy="683423"/>
              <a:chOff x="1319382" y="150709"/>
              <a:chExt cx="1489821" cy="1728192"/>
            </a:xfrm>
            <a:effectLst>
              <a:outerShdw blurRad="317500" dist="127000" dir="2700000" algn="tl" rotWithShape="0">
                <a:prstClr val="black">
                  <a:alpha val="40000"/>
                </a:prstClr>
              </a:outerShdw>
            </a:effectLst>
          </p:grpSpPr>
          <p:sp>
            <p:nvSpPr>
              <p:cNvPr id="13" name="六边形 12"/>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4" name="六边形 13"/>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dirty="0"/>
              </a:p>
            </p:txBody>
          </p:sp>
          <p:sp>
            <p:nvSpPr>
              <p:cNvPr id="15"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None/>
                </a:pPr>
                <a:endParaRPr lang="zh-CN" altLang="en-US" sz="3015" b="1" cap="all" dirty="0">
                  <a:solidFill>
                    <a:schemeClr val="accent1"/>
                  </a:solidFill>
                  <a:latin typeface="Arial" panose="020B0604020202020204" pitchFamily="34" charset="0"/>
                  <a:cs typeface="Arial" panose="020B0604020202020204" pitchFamily="34" charset="0"/>
                </a:endParaRPr>
              </a:p>
            </p:txBody>
          </p:sp>
        </p:grpSp>
        <p:sp>
          <p:nvSpPr>
            <p:cNvPr id="12" name="文本框 11"/>
            <p:cNvSpPr txBox="1"/>
            <p:nvPr userDrawn="1"/>
          </p:nvSpPr>
          <p:spPr>
            <a:xfrm>
              <a:off x="148118" y="244523"/>
              <a:ext cx="742398" cy="523220"/>
            </a:xfrm>
            <a:prstGeom prst="rect">
              <a:avLst/>
            </a:prstGeom>
            <a:noFill/>
          </p:spPr>
          <p:txBody>
            <a:bodyPr wrap="square" rtlCol="0">
              <a:spAutoFit/>
            </a:bodyPr>
            <a:lstStyle/>
            <a:p>
              <a:pPr algn="ctr"/>
              <a:r>
                <a:rPr lang="en-US" altLang="zh-CN" sz="1400" b="1" dirty="0">
                  <a:solidFill>
                    <a:schemeClr val="accent1"/>
                  </a:solidFill>
                  <a:latin typeface="微软雅黑" panose="020B0503020204020204" pitchFamily="34" charset="-122"/>
                  <a:ea typeface="微软雅黑" panose="020B0503020204020204" pitchFamily="34" charset="-122"/>
                </a:rPr>
                <a:t>LO</a:t>
              </a:r>
              <a:endParaRPr lang="en-US" altLang="zh-CN" sz="1400" b="1" dirty="0">
                <a:solidFill>
                  <a:schemeClr val="accent1"/>
                </a:solidFill>
                <a:latin typeface="微软雅黑" panose="020B0503020204020204" pitchFamily="34" charset="-122"/>
                <a:ea typeface="微软雅黑" panose="020B0503020204020204" pitchFamily="34" charset="-122"/>
              </a:endParaRPr>
            </a:p>
            <a:p>
              <a:pPr algn="ctr"/>
              <a:r>
                <a:rPr lang="en-US" altLang="zh-CN" sz="1400" b="1" dirty="0">
                  <a:solidFill>
                    <a:schemeClr val="accent1"/>
                  </a:solidFill>
                  <a:latin typeface="微软雅黑" panose="020B0503020204020204" pitchFamily="34" charset="-122"/>
                  <a:ea typeface="微软雅黑" panose="020B0503020204020204" pitchFamily="34" charset="-122"/>
                </a:rPr>
                <a:t>GO</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sp>
        <p:nvSpPr>
          <p:cNvPr id="8" name="原创设计师QQ598969553                 _1"/>
          <p:cNvSpPr txBox="1"/>
          <p:nvPr userDrawn="1"/>
        </p:nvSpPr>
        <p:spPr>
          <a:xfrm>
            <a:off x="899592" y="336856"/>
            <a:ext cx="1415772" cy="338554"/>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userDrawn="1"/>
        </p:nvCxnSpPr>
        <p:spPr>
          <a:xfrm>
            <a:off x="899592" y="699542"/>
            <a:ext cx="77048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1594247" y="812126"/>
            <a:ext cx="5955507" cy="31432"/>
            <a:chOff x="3060700" y="4724400"/>
            <a:chExt cx="5955507" cy="31432"/>
          </a:xfrm>
        </p:grpSpPr>
        <p:cxnSp>
          <p:nvCxnSpPr>
            <p:cNvPr id="16" name="直接连接符 1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02412" y="435919"/>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502444" y="1131094"/>
            <a:ext cx="8139113" cy="3561874"/>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grpSp>
        <p:nvGrpSpPr>
          <p:cNvPr id="181" name="组合 180"/>
          <p:cNvGrpSpPr/>
          <p:nvPr userDrawn="1"/>
        </p:nvGrpSpPr>
        <p:grpSpPr>
          <a:xfrm>
            <a:off x="611560" y="627534"/>
            <a:ext cx="7920880" cy="45719"/>
            <a:chOff x="3060700" y="4724400"/>
            <a:chExt cx="5955507" cy="31432"/>
          </a:xfrm>
        </p:grpSpPr>
        <p:cxnSp>
          <p:nvCxnSpPr>
            <p:cNvPr id="182" name="直接连接符 18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0-#ppt_w/2"/>
                                          </p:val>
                                        </p:tav>
                                        <p:tav tm="100000">
                                          <p:val>
                                            <p:strVal val="#ppt_x"/>
                                          </p:val>
                                        </p:tav>
                                      </p:tavLst>
                                    </p:anim>
                                    <p:anim calcmode="lin" valueType="num">
                                      <p:cBhvr additive="base">
                                        <p:cTn id="8"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矩形 3"/>
          <p:cNvSpPr/>
          <p:nvPr userDrawn="1"/>
        </p:nvSpPr>
        <p:spPr>
          <a:xfrm>
            <a:off x="0" y="449610"/>
            <a:ext cx="9144000" cy="469389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 y="1"/>
            <a:ext cx="9144000" cy="5143499"/>
          </a:xfrm>
          <a:prstGeom prst="rect">
            <a:avLst/>
          </a:prstGeom>
        </p:spPr>
      </p:pic>
      <p:grpSp>
        <p:nvGrpSpPr>
          <p:cNvPr id="3" name="组合 2"/>
          <p:cNvGrpSpPr/>
          <p:nvPr userDrawn="1"/>
        </p:nvGrpSpPr>
        <p:grpSpPr>
          <a:xfrm>
            <a:off x="414620" y="246102"/>
            <a:ext cx="502789" cy="453440"/>
            <a:chOff x="5424755" y="1340768"/>
            <a:chExt cx="670560" cy="604586"/>
          </a:xfrm>
        </p:grpSpPr>
        <p:grpSp>
          <p:nvGrpSpPr>
            <p:cNvPr id="4" name="组合 3"/>
            <p:cNvGrpSpPr/>
            <p:nvPr/>
          </p:nvGrpSpPr>
          <p:grpSpPr>
            <a:xfrm>
              <a:off x="5424755" y="1340768"/>
              <a:ext cx="670560" cy="604586"/>
              <a:chOff x="3720691" y="2824413"/>
              <a:chExt cx="1341120" cy="1209172"/>
            </a:xfrm>
          </p:grpSpPr>
          <p:sp>
            <p:nvSpPr>
              <p:cNvPr id="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5"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3"/>
              </a:solidFill>
              <a:prstDash val="sysDash"/>
              <a:miter lim="800000"/>
            </a:ln>
            <a:effectLst/>
          </p:spPr>
          <p:txBody>
            <a:bodyPr vert="horz" wrap="square" lIns="91440" tIns="45720" rIns="91440" bIns="45720" numCol="1" anchor="t" anchorCtr="0" compatLnSpc="1"/>
            <a:lstStyle/>
            <a:p>
              <a:endParaRPr lang="zh-CN" altLang="en-US" dirty="0"/>
            </a:p>
          </p:txBody>
        </p:sp>
      </p:grpSp>
      <p:sp>
        <p:nvSpPr>
          <p:cNvPr id="10" name="文本框 9"/>
          <p:cNvSpPr txBox="1"/>
          <p:nvPr userDrawn="1"/>
        </p:nvSpPr>
        <p:spPr>
          <a:xfrm>
            <a:off x="971600" y="259217"/>
            <a:ext cx="2323482" cy="298145"/>
          </a:xfrm>
          <a:prstGeom prst="rect">
            <a:avLst/>
          </a:prstGeom>
          <a:noFill/>
        </p:spPr>
        <p:txBody>
          <a:bodyPr wrap="square" lIns="51421" tIns="25711" rIns="51421" bIns="25711" rtlCol="0">
            <a:spAutoFit/>
          </a:bodyPr>
          <a:lstStyle/>
          <a:p>
            <a:pPr marL="0" lvl="1"/>
            <a:r>
              <a:rPr lang="zh-CN" altLang="en-US" sz="1600" dirty="0">
                <a:solidFill>
                  <a:schemeClr val="accent4">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userDrawn="1"/>
        </p:nvCxnSpPr>
        <p:spPr>
          <a:xfrm>
            <a:off x="1006366" y="605219"/>
            <a:ext cx="7291077"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27406" y="449196"/>
            <a:ext cx="193989" cy="174949"/>
            <a:chOff x="3720691" y="2824413"/>
            <a:chExt cx="1341120" cy="1209172"/>
          </a:xfrm>
        </p:grpSpPr>
        <p:sp>
          <p:nvSpPr>
            <p:cNvPr id="1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3E0B0C53-5EA7-4A7B-B035-0D740D79EBF9}"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CF79AE4B-7E0F-4952-BF6F-01DE59CE7ED2}" type="slidenum">
              <a:rPr lang="zh-CN" altLang="en-US" smtClean="0"/>
            </a:fld>
            <a:endParaRPr lang="zh-CN" altLang="en-US"/>
          </a:p>
        </p:txBody>
      </p:sp>
      <p:cxnSp>
        <p:nvCxnSpPr>
          <p:cNvPr id="5" name="直接连接符 4"/>
          <p:cNvCxnSpPr/>
          <p:nvPr userDrawn="1"/>
        </p:nvCxnSpPr>
        <p:spPr>
          <a:xfrm flipV="1">
            <a:off x="2268973" y="359867"/>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1" y="146329"/>
            <a:ext cx="2344634" cy="427075"/>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7" name="组合 16"/>
          <p:cNvGrpSpPr/>
          <p:nvPr userDrawn="1"/>
        </p:nvGrpSpPr>
        <p:grpSpPr>
          <a:xfrm>
            <a:off x="8515350" y="131721"/>
            <a:ext cx="628650" cy="580980"/>
            <a:chOff x="39833" y="101457"/>
            <a:chExt cx="838200" cy="774639"/>
          </a:xfrm>
        </p:grpSpPr>
        <p:grpSp>
          <p:nvGrpSpPr>
            <p:cNvPr id="18" name="组合 17"/>
            <p:cNvGrpSpPr/>
            <p:nvPr userDrawn="1"/>
          </p:nvGrpSpPr>
          <p:grpSpPr>
            <a:xfrm>
              <a:off x="130195" y="101457"/>
              <a:ext cx="647560" cy="567974"/>
              <a:chOff x="257420" y="226345"/>
              <a:chExt cx="540747" cy="474289"/>
            </a:xfrm>
          </p:grpSpPr>
          <p:pic>
            <p:nvPicPr>
              <p:cNvPr id="20" name="图片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1" name="图片 20"/>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19" name="文本框 18"/>
            <p:cNvSpPr txBox="1"/>
            <p:nvPr userDrawn="1"/>
          </p:nvSpPr>
          <p:spPr>
            <a:xfrm>
              <a:off x="39833" y="629875"/>
              <a:ext cx="838200" cy="246221"/>
            </a:xfrm>
            <a:prstGeom prst="rect">
              <a:avLst/>
            </a:prstGeom>
            <a:noFill/>
          </p:spPr>
          <p:txBody>
            <a:bodyPr wrap="square" rtlCol="0">
              <a:spAutoFit/>
            </a:bodyPr>
            <a:lstStyle/>
            <a:p>
              <a:pPr algn="ctr"/>
              <a:r>
                <a:rPr lang="en-US" altLang="zh-CN" sz="600" dirty="0">
                  <a:solidFill>
                    <a:schemeClr val="tx1">
                      <a:lumMod val="65000"/>
                      <a:lumOff val="35000"/>
                    </a:schemeClr>
                  </a:solidFill>
                  <a:latin typeface="迷你简汉真广标" panose="02010609000101010101" pitchFamily="49" charset="-122"/>
                  <a:ea typeface="迷你简汉真广标" panose="02010609000101010101" pitchFamily="49" charset="-122"/>
                </a:rPr>
                <a:t>By</a:t>
              </a:r>
              <a:r>
                <a:rPr lang="en-US" altLang="zh-CN" sz="600" baseline="0" dirty="0">
                  <a:solidFill>
                    <a:schemeClr val="tx1">
                      <a:lumMod val="65000"/>
                      <a:lumOff val="35000"/>
                    </a:schemeClr>
                  </a:solidFill>
                  <a:latin typeface="迷你简汉真广标" panose="02010609000101010101" pitchFamily="49" charset="-122"/>
                  <a:ea typeface="迷你简汉真广标" panose="02010609000101010101" pitchFamily="49" charset="-122"/>
                </a:rPr>
                <a:t> </a:t>
              </a:r>
              <a:r>
                <a:rPr lang="zh-CN" altLang="en-US" sz="600" baseline="0" dirty="0">
                  <a:solidFill>
                    <a:schemeClr val="tx1">
                      <a:lumMod val="65000"/>
                      <a:lumOff val="35000"/>
                    </a:schemeClr>
                  </a:solidFill>
                  <a:latin typeface="迷你简汉真广标" panose="02010609000101010101" pitchFamily="49" charset="-122"/>
                  <a:ea typeface="迷你简汉真广标" panose="02010609000101010101" pitchFamily="49" charset="-122"/>
                </a:rPr>
                <a:t>杜小二</a:t>
              </a:r>
              <a:endParaRPr lang="zh-CN" altLang="en-US" sz="600" dirty="0">
                <a:solidFill>
                  <a:schemeClr val="tx1">
                    <a:lumMod val="65000"/>
                    <a:lumOff val="35000"/>
                  </a:schemeClr>
                </a:solidFill>
                <a:latin typeface="迷你简汉真广标" panose="02010609000101010101" pitchFamily="49" charset="-122"/>
                <a:ea typeface="迷你简汉真广标" panose="02010609000101010101" pitchFamily="49" charset="-122"/>
              </a:endParaRPr>
            </a:p>
          </p:txBody>
        </p:sp>
      </p:grpSp>
      <p:sp>
        <p:nvSpPr>
          <p:cNvPr id="22" name="标题占位符 1"/>
          <p:cNvSpPr>
            <a:spLocks noGrp="1"/>
          </p:cNvSpPr>
          <p:nvPr>
            <p:ph type="title"/>
          </p:nvPr>
        </p:nvSpPr>
        <p:spPr>
          <a:xfrm>
            <a:off x="312234" y="154750"/>
            <a:ext cx="2288091" cy="410231"/>
          </a:xfrm>
          <a:prstGeom prst="rect">
            <a:avLst/>
          </a:prstGeom>
        </p:spPr>
        <p:txBody>
          <a:bodyPr vert="horz" lIns="68580" tIns="34290" rIns="68580" bIns="34290" rtlCol="0" anchor="ctr">
            <a:normAutofit/>
          </a:bodyPr>
          <a:lstStyle>
            <a:lvl1pPr>
              <a:defRPr sz="14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
        <p:nvSpPr>
          <p:cNvPr id="23" name="页脚占位符 2"/>
          <p:cNvSpPr txBox="1"/>
          <p:nvPr userDrawn="1"/>
        </p:nvSpPr>
        <p:spPr>
          <a:xfrm>
            <a:off x="6057900" y="4851671"/>
            <a:ext cx="3086100" cy="273844"/>
          </a:xfrm>
          <a:prstGeom prst="rect">
            <a:avLst/>
          </a:prstGeom>
        </p:spPr>
        <p:txBody>
          <a:bodyPr vert="horz" lIns="68580" tIns="34290" rIns="68580" bIns="3429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u="sng" dirty="0">
                <a:solidFill>
                  <a:prstClr val="black">
                    <a:tint val="75000"/>
                  </a:prstClr>
                </a:solidFill>
                <a:latin typeface="迷你简汉真广标" panose="02010609000101010101" pitchFamily="49" charset="-122"/>
                <a:ea typeface="迷你简汉真广标" panose="02010609000101010101" pitchFamily="49" charset="-122"/>
              </a:rPr>
              <a:t>欢迎访问</a:t>
            </a:r>
            <a:r>
              <a:rPr lang="zh-CN" altLang="en-US" sz="1100" u="sng" dirty="0">
                <a:solidFill>
                  <a:prstClr val="black">
                    <a:tint val="75000"/>
                  </a:prstClr>
                </a:solidFill>
                <a:latin typeface="Impact" panose="020B0806030902050204" pitchFamily="34" charset="0"/>
              </a:rPr>
              <a:t>：</a:t>
            </a:r>
            <a:r>
              <a:rPr lang="en-US" altLang="zh-CN" sz="1100" u="sng" dirty="0">
                <a:solidFill>
                  <a:prstClr val="black">
                    <a:tint val="75000"/>
                  </a:prstClr>
                </a:solidFill>
                <a:latin typeface="Impact" panose="020B0806030902050204" pitchFamily="34" charset="0"/>
              </a:rPr>
              <a:t>xiaoer.yanj.cn</a:t>
            </a:r>
            <a:endParaRPr lang="zh-CN" altLang="en-US" sz="1100" u="sng" dirty="0">
              <a:solidFill>
                <a:prstClr val="black">
                  <a:tint val="75000"/>
                </a:prst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3E0B0C53-5EA7-4A7B-B035-0D740D79EBF9}"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CF79AE4B-7E0F-4952-BF6F-01DE59CE7ED2}" type="slidenum">
              <a:rPr lang="zh-CN" altLang="en-US" smtClean="0"/>
            </a:fld>
            <a:endParaRPr lang="zh-CN" altLang="en-US"/>
          </a:p>
        </p:txBody>
      </p:sp>
      <p:cxnSp>
        <p:nvCxnSpPr>
          <p:cNvPr id="5" name="直接连接符 4"/>
          <p:cNvCxnSpPr/>
          <p:nvPr userDrawn="1"/>
        </p:nvCxnSpPr>
        <p:spPr>
          <a:xfrm flipV="1">
            <a:off x="2268973" y="359867"/>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1" y="146329"/>
            <a:ext cx="2344634" cy="427075"/>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7" name="组合 16"/>
          <p:cNvGrpSpPr/>
          <p:nvPr userDrawn="1"/>
        </p:nvGrpSpPr>
        <p:grpSpPr>
          <a:xfrm>
            <a:off x="8515350" y="131721"/>
            <a:ext cx="628650" cy="580980"/>
            <a:chOff x="39833" y="101457"/>
            <a:chExt cx="838200" cy="774639"/>
          </a:xfrm>
        </p:grpSpPr>
        <p:grpSp>
          <p:nvGrpSpPr>
            <p:cNvPr id="18" name="组合 17"/>
            <p:cNvGrpSpPr/>
            <p:nvPr userDrawn="1"/>
          </p:nvGrpSpPr>
          <p:grpSpPr>
            <a:xfrm>
              <a:off x="130195" y="101457"/>
              <a:ext cx="647560" cy="567974"/>
              <a:chOff x="257420" y="226345"/>
              <a:chExt cx="540747" cy="474289"/>
            </a:xfrm>
          </p:grpSpPr>
          <p:pic>
            <p:nvPicPr>
              <p:cNvPr id="20" name="图片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1" name="图片 20"/>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19" name="文本框 18"/>
            <p:cNvSpPr txBox="1"/>
            <p:nvPr userDrawn="1"/>
          </p:nvSpPr>
          <p:spPr>
            <a:xfrm>
              <a:off x="39833" y="629875"/>
              <a:ext cx="838200" cy="246221"/>
            </a:xfrm>
            <a:prstGeom prst="rect">
              <a:avLst/>
            </a:prstGeom>
            <a:noFill/>
          </p:spPr>
          <p:txBody>
            <a:bodyPr wrap="square" rtlCol="0">
              <a:spAutoFit/>
            </a:bodyPr>
            <a:lstStyle/>
            <a:p>
              <a:pPr algn="ctr"/>
              <a:r>
                <a:rPr lang="en-US" altLang="zh-CN" sz="600" dirty="0">
                  <a:solidFill>
                    <a:schemeClr val="tx1">
                      <a:lumMod val="65000"/>
                      <a:lumOff val="35000"/>
                    </a:schemeClr>
                  </a:solidFill>
                  <a:latin typeface="迷你简汉真广标" panose="02010609000101010101" pitchFamily="49" charset="-122"/>
                  <a:ea typeface="迷你简汉真广标" panose="02010609000101010101" pitchFamily="49" charset="-122"/>
                </a:rPr>
                <a:t>By</a:t>
              </a:r>
              <a:r>
                <a:rPr lang="en-US" altLang="zh-CN" sz="600" baseline="0" dirty="0">
                  <a:solidFill>
                    <a:schemeClr val="tx1">
                      <a:lumMod val="65000"/>
                      <a:lumOff val="35000"/>
                    </a:schemeClr>
                  </a:solidFill>
                  <a:latin typeface="迷你简汉真广标" panose="02010609000101010101" pitchFamily="49" charset="-122"/>
                  <a:ea typeface="迷你简汉真广标" panose="02010609000101010101" pitchFamily="49" charset="-122"/>
                </a:rPr>
                <a:t> </a:t>
              </a:r>
              <a:r>
                <a:rPr lang="zh-CN" altLang="en-US" sz="600" baseline="0" dirty="0">
                  <a:solidFill>
                    <a:schemeClr val="tx1">
                      <a:lumMod val="65000"/>
                      <a:lumOff val="35000"/>
                    </a:schemeClr>
                  </a:solidFill>
                  <a:latin typeface="迷你简汉真广标" panose="02010609000101010101" pitchFamily="49" charset="-122"/>
                  <a:ea typeface="迷你简汉真广标" panose="02010609000101010101" pitchFamily="49" charset="-122"/>
                </a:rPr>
                <a:t>杜小二</a:t>
              </a:r>
              <a:endParaRPr lang="zh-CN" altLang="en-US" sz="600" dirty="0">
                <a:solidFill>
                  <a:schemeClr val="tx1">
                    <a:lumMod val="65000"/>
                    <a:lumOff val="35000"/>
                  </a:schemeClr>
                </a:solidFill>
                <a:latin typeface="迷你简汉真广标" panose="02010609000101010101" pitchFamily="49" charset="-122"/>
                <a:ea typeface="迷你简汉真广标" panose="02010609000101010101" pitchFamily="49" charset="-122"/>
              </a:endParaRPr>
            </a:p>
          </p:txBody>
        </p:sp>
      </p:grpSp>
      <p:sp>
        <p:nvSpPr>
          <p:cNvPr id="22" name="标题占位符 1"/>
          <p:cNvSpPr>
            <a:spLocks noGrp="1"/>
          </p:cNvSpPr>
          <p:nvPr>
            <p:ph type="title"/>
          </p:nvPr>
        </p:nvSpPr>
        <p:spPr>
          <a:xfrm>
            <a:off x="312234" y="154750"/>
            <a:ext cx="2288091" cy="410231"/>
          </a:xfrm>
          <a:prstGeom prst="rect">
            <a:avLst/>
          </a:prstGeom>
        </p:spPr>
        <p:txBody>
          <a:bodyPr vert="horz" lIns="68580" tIns="34290" rIns="68580" bIns="34290" rtlCol="0" anchor="ctr">
            <a:normAutofit/>
          </a:bodyPr>
          <a:lstStyle>
            <a:lvl1pPr>
              <a:defRPr sz="14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
        <p:nvSpPr>
          <p:cNvPr id="23" name="页脚占位符 2"/>
          <p:cNvSpPr txBox="1"/>
          <p:nvPr userDrawn="1"/>
        </p:nvSpPr>
        <p:spPr>
          <a:xfrm>
            <a:off x="6057900" y="4851671"/>
            <a:ext cx="3086100" cy="273844"/>
          </a:xfrm>
          <a:prstGeom prst="rect">
            <a:avLst/>
          </a:prstGeom>
        </p:spPr>
        <p:txBody>
          <a:bodyPr vert="horz" lIns="68580" tIns="34290" rIns="68580" bIns="3429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u="sng" dirty="0">
                <a:solidFill>
                  <a:prstClr val="black">
                    <a:tint val="75000"/>
                  </a:prstClr>
                </a:solidFill>
                <a:latin typeface="迷你简汉真广标" panose="02010609000101010101" pitchFamily="49" charset="-122"/>
                <a:ea typeface="迷你简汉真广标" panose="02010609000101010101" pitchFamily="49" charset="-122"/>
              </a:rPr>
              <a:t>欢迎访问</a:t>
            </a:r>
            <a:r>
              <a:rPr lang="zh-CN" altLang="en-US" sz="1100" u="sng" dirty="0">
                <a:solidFill>
                  <a:prstClr val="black">
                    <a:tint val="75000"/>
                  </a:prstClr>
                </a:solidFill>
                <a:latin typeface="Impact" panose="020B0806030902050204" pitchFamily="34" charset="0"/>
              </a:rPr>
              <a:t>：</a:t>
            </a:r>
            <a:r>
              <a:rPr lang="en-US" altLang="zh-CN" sz="1100" u="sng" dirty="0">
                <a:solidFill>
                  <a:prstClr val="black">
                    <a:tint val="75000"/>
                  </a:prstClr>
                </a:solidFill>
                <a:latin typeface="Impact" panose="020B0806030902050204" pitchFamily="34" charset="0"/>
              </a:rPr>
              <a:t>xiaoer.yanj.cn</a:t>
            </a:r>
            <a:endParaRPr lang="zh-CN" altLang="en-US" sz="1100" u="sng" dirty="0">
              <a:solidFill>
                <a:prstClr val="black">
                  <a:tint val="75000"/>
                </a:prst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480435F3-CE51-FE47-901D-12AFFB0ECEA9}" type="datetime1">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a:xfrm>
            <a:off x="3124200" y="4749404"/>
            <a:ext cx="2895600" cy="273844"/>
          </a:xfrm>
          <a:prstGeom prst="rect">
            <a:avLst/>
          </a:prstGeom>
        </p:spPr>
        <p:txBody>
          <a:bodyPr/>
          <a:lstStyle>
            <a:lvl1pPr>
              <a:defRPr>
                <a:latin typeface="LiHei Pro" panose="020B0500000000000000" pitchFamily="34" charset="-122"/>
                <a:ea typeface="LiHei Pro" panose="020B0500000000000000" pitchFamily="34" charset="-122"/>
              </a:defRPr>
            </a:lvl1pPr>
          </a:lstStyle>
          <a:p>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a:xfrm>
            <a:off x="8462163" y="4608222"/>
            <a:ext cx="360000" cy="228600"/>
          </a:xfrm>
          <a:prstGeom prst="rect">
            <a:avLst/>
          </a:prstGeom>
        </p:spPr>
        <p:txBody>
          <a:bodyPr/>
          <a:lstStyle>
            <a:lvl1pPr>
              <a:defRPr sz="1100">
                <a:solidFill>
                  <a:schemeClr val="tx1">
                    <a:lumMod val="50000"/>
                    <a:lumOff val="50000"/>
                  </a:schemeClr>
                </a:solidFill>
                <a:latin typeface="Impact" panose="020B0806030902050204" pitchFamily="34" charset="0"/>
              </a:defRPr>
            </a:lvl1pPr>
          </a:lstStyle>
          <a:p>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2268973" y="359867"/>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29"/>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9" name="组合 18"/>
          <p:cNvGrpSpPr/>
          <p:nvPr userDrawn="1"/>
        </p:nvGrpSpPr>
        <p:grpSpPr>
          <a:xfrm>
            <a:off x="8515350"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algn="ctr"/>
              <a:r>
                <a:rPr lang="en-US" altLang="zh-CN" sz="600" dirty="0">
                  <a:solidFill>
                    <a:prstClr val="black">
                      <a:lumMod val="65000"/>
                      <a:lumOff val="35000"/>
                    </a:prstClr>
                  </a:solidFill>
                  <a:latin typeface="迷你简汉真广标" panose="02010609000101010101" pitchFamily="49" charset="-122"/>
                  <a:ea typeface="迷你简汉真广标" panose="02010609000101010101" pitchFamily="49" charset="-122"/>
                </a:rPr>
                <a:t>By </a:t>
              </a:r>
              <a:r>
                <a:rPr lang="zh-CN" altLang="en-US" sz="600" dirty="0">
                  <a:solidFill>
                    <a:prstClr val="black">
                      <a:lumMod val="65000"/>
                      <a:lumOff val="35000"/>
                    </a:prstClr>
                  </a:solidFill>
                  <a:latin typeface="迷你简汉真广标" panose="02010609000101010101" pitchFamily="49" charset="-122"/>
                  <a:ea typeface="迷你简汉真广标" panose="02010609000101010101" pitchFamily="49" charset="-122"/>
                </a:rPr>
                <a:t>杜小二</a:t>
              </a:r>
              <a:endParaRPr lang="zh-CN" altLang="en-US" sz="600" dirty="0">
                <a:solidFill>
                  <a:prstClr val="black">
                    <a:lumMod val="65000"/>
                    <a:lumOff val="35000"/>
                  </a:prstClr>
                </a:solidFill>
                <a:latin typeface="迷你简汉真广标" panose="02010609000101010101" pitchFamily="49" charset="-122"/>
                <a:ea typeface="迷你简汉真广标" panose="02010609000101010101" pitchFamily="49" charset="-122"/>
              </a:endParaRPr>
            </a:p>
          </p:txBody>
        </p:sp>
      </p:grpSp>
      <p:sp>
        <p:nvSpPr>
          <p:cNvPr id="24" name="标题占位符 1"/>
          <p:cNvSpPr>
            <a:spLocks noGrp="1"/>
          </p:cNvSpPr>
          <p:nvPr>
            <p:ph type="title"/>
          </p:nvPr>
        </p:nvSpPr>
        <p:spPr>
          <a:xfrm>
            <a:off x="312234" y="154750"/>
            <a:ext cx="2288091" cy="410231"/>
          </a:xfrm>
          <a:prstGeom prst="rect">
            <a:avLst/>
          </a:prstGeom>
        </p:spPr>
        <p:txBody>
          <a:bodyPr vert="horz" lIns="68580" tIns="34290" rIns="68580" bIns="34290" rtlCol="0" anchor="ctr">
            <a:normAutofit/>
          </a:bodyPr>
          <a:lstStyle>
            <a:lvl1pPr>
              <a:defRPr sz="14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A4436DA-1944-42EE-AE86-938E16EE63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BB6643-E8E3-4A6A-9514-1A0D283261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A4436DA-1944-42EE-AE86-938E16EE63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BB6643-E8E3-4A6A-9514-1A0D283261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471"/>
            <a:ext cx="3276600" cy="2312673"/>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089"/>
            <a:ext cx="3383973" cy="323835"/>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2966029" y="3288938"/>
            <a:ext cx="3383973" cy="17133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6" y="3613369"/>
            <a:ext cx="3366029" cy="1152651"/>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630079" y="545783"/>
            <a:ext cx="2948940" cy="836295"/>
          </a:xfrm>
        </p:spPr>
        <p:txBody>
          <a:bodyPr anchor="ctr" anchorCtr="0"/>
          <a:lstStyle>
            <a:lvl1pPr>
              <a:defRPr sz="24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3853815" y="545783"/>
            <a:ext cx="4629150" cy="4052411"/>
          </a:xfrm>
        </p:spPr>
        <p:txBody>
          <a:bodyPr/>
          <a:lstStyle>
            <a:lvl1pPr>
              <a:defRPr sz="1800">
                <a:latin typeface="+mn-ea"/>
                <a:ea typeface="+mn-ea"/>
              </a:defRPr>
            </a:lvl1pPr>
            <a:lvl2pPr marL="342900" indent="0">
              <a:buNone/>
              <a:defRPr sz="1800">
                <a:latin typeface="+mn-ea"/>
                <a:ea typeface="+mn-ea"/>
              </a:defRPr>
            </a:lvl2pPr>
            <a:lvl3pPr>
              <a:defRPr sz="1800">
                <a:latin typeface="+mn-ea"/>
                <a:ea typeface="+mn-ea"/>
              </a:defRPr>
            </a:lvl3pPr>
            <a:lvl4pPr>
              <a:defRPr sz="1800">
                <a:latin typeface="+mn-ea"/>
                <a:ea typeface="+mn-ea"/>
              </a:defRPr>
            </a:lvl4pPr>
            <a:lvl5pPr>
              <a:defRPr sz="1800">
                <a:latin typeface="+mn-ea"/>
                <a:ea typeface="+mn-ea"/>
              </a:defRPr>
            </a:lvl5pPr>
            <a:lvl6pPr>
              <a:defRPr sz="1500"/>
            </a:lvl6pPr>
            <a:lvl7pPr>
              <a:defRPr sz="1500"/>
            </a:lvl7pPr>
            <a:lvl8pPr>
              <a:defRPr sz="1500"/>
            </a:lvl8pPr>
            <a:lvl9pPr>
              <a:defRPr sz="15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630079" y="1679734"/>
            <a:ext cx="2948940" cy="2918936"/>
          </a:xfrm>
        </p:spPr>
        <p:txBody>
          <a:bodyPr/>
          <a:lstStyle>
            <a:lvl1pPr marL="257175" indent="-257175">
              <a:buFont typeface="Arial" panose="020B0604020202020204" pitchFamily="34" charset="0"/>
              <a:buChar char="•"/>
              <a:defRPr sz="1800">
                <a:latin typeface="+mn-ea"/>
                <a:ea typeface="+mn-ea"/>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sym typeface="+mn-ea"/>
            </a:endParaRPr>
          </a:p>
          <a:p>
            <a:pPr lvl="0"/>
            <a:r>
              <a:rPr lang="zh-CN" altLang="en-US" smtClean="0">
                <a:sym typeface="+mn-ea"/>
              </a:rPr>
              <a:t>单击此处编辑正文</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628650" y="4767263"/>
            <a:ext cx="2057400" cy="273844"/>
          </a:xfrm>
          <a:prstGeom prst="rect">
            <a:avLst/>
          </a:prstGeom>
        </p:spPr>
        <p:txBody>
          <a:bodyPr lIns="68580" tIns="34290" rIns="68580" bIns="34290"/>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a:xfrm>
            <a:off x="3028950" y="4767263"/>
            <a:ext cx="3086100" cy="273844"/>
          </a:xfrm>
          <a:prstGeom prst="rect">
            <a:avLst/>
          </a:prstGeom>
        </p:spPr>
        <p:txBody>
          <a:bodyPr lIns="68580" tIns="34290" rIns="68580" bIns="34290"/>
          <a:lstStyle>
            <a:lvl1pPr>
              <a:defRPr/>
            </a:lvl1pPr>
          </a:lstStyle>
          <a:p>
            <a:pPr>
              <a:defRPr/>
            </a:pPr>
            <a:endParaRPr lang="zh-CN" altLang="en-US"/>
          </a:p>
        </p:txBody>
      </p:sp>
      <p:sp>
        <p:nvSpPr>
          <p:cNvPr id="8" name="灯片编号占位符 4"/>
          <p:cNvSpPr>
            <a:spLocks noGrp="1"/>
          </p:cNvSpPr>
          <p:nvPr>
            <p:ph type="sldNum" sz="quarter" idx="12"/>
          </p:nvPr>
        </p:nvSpPr>
        <p:spPr>
          <a:xfrm>
            <a:off x="6457950" y="4767263"/>
            <a:ext cx="2057400" cy="273844"/>
          </a:xfrm>
          <a:prstGeom prst="rect">
            <a:avLst/>
          </a:prstGeom>
        </p:spPr>
        <p:txBody>
          <a:bodyPr lIns="68580" tIns="34290" rIns="68580" bIns="34290"/>
          <a:lstStyle>
            <a:lvl1pPr>
              <a:defRPr/>
            </a:lvl1pPr>
          </a:lstStyle>
          <a:p>
            <a:pPr>
              <a:defRPr/>
            </a:pPr>
            <a:fld id="{C14A6F88-39AC-442E-B372-2FEBDC340D1D}" type="slidenum">
              <a:rPr lang="zh-CN" altLang="en-US"/>
            </a:fld>
            <a:endParaRPr lang="zh-CN" altLang="en-US"/>
          </a:p>
        </p:txBody>
      </p:sp>
    </p:spTree>
  </p:cSld>
  <p:clrMapOvr>
    <a:masterClrMapping/>
  </p:clrMapOvr>
  <p:transition spd="med" advClick="0" advTm="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502444" y="4203859"/>
            <a:ext cx="8139113" cy="418624"/>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502444" y="481013"/>
            <a:ext cx="8139113" cy="341709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9147334" cy="515112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350996" y="423863"/>
            <a:ext cx="4050030" cy="429577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4715828" y="423863"/>
            <a:ext cx="4050030" cy="429577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502412" y="467693"/>
            <a:ext cx="8139178" cy="674375"/>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24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4" Type="http://schemas.openxmlformats.org/officeDocument/2006/relationships/theme" Target="../theme/theme2.xml"/><Relationship Id="rId23" Type="http://schemas.openxmlformats.org/officeDocument/2006/relationships/slideLayout" Target="../slideLayouts/slideLayout31.xml"/><Relationship Id="rId22" Type="http://schemas.openxmlformats.org/officeDocument/2006/relationships/slideLayout" Target="../slideLayouts/slideLayout30.xml"/><Relationship Id="rId21" Type="http://schemas.openxmlformats.org/officeDocument/2006/relationships/slideLayout" Target="../slideLayouts/slideLayout29.xml"/><Relationship Id="rId20" Type="http://schemas.openxmlformats.org/officeDocument/2006/relationships/slideLayout" Target="../slideLayouts/slideLayout28.xml"/><Relationship Id="rId2" Type="http://schemas.openxmlformats.org/officeDocument/2006/relationships/slideLayout" Target="../slideLayouts/slideLayout10.xml"/><Relationship Id="rId19" Type="http://schemas.openxmlformats.org/officeDocument/2006/relationships/slideLayout" Target="../slideLayouts/slideLayout27.xml"/><Relationship Id="rId18" Type="http://schemas.openxmlformats.org/officeDocument/2006/relationships/slideLayout" Target="../slideLayouts/slideLayout26.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7"/>
          <p:cNvSpPr>
            <a:spLocks noGrp="1"/>
          </p:cNvSpPr>
          <p:nvPr>
            <p:ph type="title"/>
          </p:nvPr>
        </p:nvSpPr>
        <p:spPr>
          <a:xfrm>
            <a:off x="502412" y="435919"/>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p:nvPr>
        </p:nvSpPr>
        <p:spPr>
          <a:xfrm>
            <a:off x="502444" y="1131094"/>
            <a:ext cx="8139113" cy="3561874"/>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n-ea"/>
          <a:ea typeface="+mn-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ea"/>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Lst>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7.xml"/><Relationship Id="rId2" Type="http://schemas.openxmlformats.org/officeDocument/2006/relationships/tags" Target="../tags/tag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0.xml"/><Relationship Id="rId6" Type="http://schemas.openxmlformats.org/officeDocument/2006/relationships/tags" Target="../tags/tag10.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tags" Target="../tags/tag9.xml"/><Relationship Id="rId2" Type="http://schemas.openxmlformats.org/officeDocument/2006/relationships/image" Target="../media/image11.pn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0.xml"/><Relationship Id="rId7"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11.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1" Type="http://schemas.openxmlformats.org/officeDocument/2006/relationships/notesSlide" Target="../notesSlides/notesSlide11.xml"/><Relationship Id="rId10" Type="http://schemas.openxmlformats.org/officeDocument/2006/relationships/slideLayout" Target="../slideLayouts/slideLayout10.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0.xml"/><Relationship Id="rId4" Type="http://schemas.openxmlformats.org/officeDocument/2006/relationships/tags" Target="../tags/tag14.xml"/><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0.xml"/><Relationship Id="rId6" Type="http://schemas.openxmlformats.org/officeDocument/2006/relationships/tags" Target="../tags/tag15.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0.xml"/><Relationship Id="rId5" Type="http://schemas.openxmlformats.org/officeDocument/2006/relationships/tags" Target="../tags/tag16.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0.xml"/><Relationship Id="rId5" Type="http://schemas.openxmlformats.org/officeDocument/2006/relationships/tags" Target="../tags/tag17.xml"/><Relationship Id="rId4" Type="http://schemas.openxmlformats.org/officeDocument/2006/relationships/image" Target="../media/image11.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0.xml"/><Relationship Id="rId5" Type="http://schemas.openxmlformats.org/officeDocument/2006/relationships/tags" Target="../tags/tag18.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0.xml"/><Relationship Id="rId5" Type="http://schemas.openxmlformats.org/officeDocument/2006/relationships/tags" Target="../tags/tag19.xml"/><Relationship Id="rId4" Type="http://schemas.openxmlformats.org/officeDocument/2006/relationships/image" Target="../media/image11.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3" Type="http://schemas.openxmlformats.org/officeDocument/2006/relationships/notesSlide" Target="../notesSlides/notesSlide2.xml"/><Relationship Id="rId12" Type="http://schemas.openxmlformats.org/officeDocument/2006/relationships/slideLayout" Target="../slideLayouts/slideLayout10.xml"/><Relationship Id="rId11" Type="http://schemas.openxmlformats.org/officeDocument/2006/relationships/tags" Target="../tags/tag2.xml"/><Relationship Id="rId10" Type="http://schemas.openxmlformats.org/officeDocument/2006/relationships/image" Target="../media/image15.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0.xml"/><Relationship Id="rId4" Type="http://schemas.openxmlformats.org/officeDocument/2006/relationships/tags" Target="../tags/tag20.xml"/><Relationship Id="rId3" Type="http://schemas.openxmlformats.org/officeDocument/2006/relationships/image" Target="../media/image11.png"/><Relationship Id="rId2" Type="http://schemas.openxmlformats.org/officeDocument/2006/relationships/image" Target="../media/image47.png"/><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0.xml"/><Relationship Id="rId4" Type="http://schemas.openxmlformats.org/officeDocument/2006/relationships/tags" Target="../tags/tag21.xml"/><Relationship Id="rId3" Type="http://schemas.openxmlformats.org/officeDocument/2006/relationships/image" Target="../media/image11.png"/><Relationship Id="rId2" Type="http://schemas.openxmlformats.org/officeDocument/2006/relationships/image" Target="../media/image48.pn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49.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0.xml"/><Relationship Id="rId4" Type="http://schemas.openxmlformats.org/officeDocument/2006/relationships/tags" Target="../tags/tag22.xml"/><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0.xml"/><Relationship Id="rId3" Type="http://schemas.openxmlformats.org/officeDocument/2006/relationships/tags" Target="../tags/tag23.xml"/><Relationship Id="rId2" Type="http://schemas.openxmlformats.org/officeDocument/2006/relationships/image" Target="../media/image11.png"/><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0.xml"/><Relationship Id="rId6" Type="http://schemas.openxmlformats.org/officeDocument/2006/relationships/tags" Target="../tags/tag24.xml"/><Relationship Id="rId5" Type="http://schemas.openxmlformats.org/officeDocument/2006/relationships/image" Target="../media/image53.png"/><Relationship Id="rId4" Type="http://schemas.openxmlformats.org/officeDocument/2006/relationships/image" Target="../media/image11.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0.xml"/><Relationship Id="rId5" Type="http://schemas.openxmlformats.org/officeDocument/2006/relationships/tags" Target="../tags/tag25.xml"/><Relationship Id="rId4" Type="http://schemas.openxmlformats.org/officeDocument/2006/relationships/image" Target="../media/image11.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0.xml"/><Relationship Id="rId5" Type="http://schemas.openxmlformats.org/officeDocument/2006/relationships/tags" Target="../tags/tag26.xml"/><Relationship Id="rId4" Type="http://schemas.openxmlformats.org/officeDocument/2006/relationships/image" Target="../media/image11.pn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10.xml"/><Relationship Id="rId7" Type="http://schemas.openxmlformats.org/officeDocument/2006/relationships/tags" Target="../tags/tag2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0.xml"/><Relationship Id="rId5" Type="http://schemas.openxmlformats.org/officeDocument/2006/relationships/tags" Target="../tags/tag29.xml"/><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11.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0.xml"/><Relationship Id="rId5" Type="http://schemas.openxmlformats.org/officeDocument/2006/relationships/tags" Target="../tags/tag3.xml"/><Relationship Id="rId4" Type="http://schemas.openxmlformats.org/officeDocument/2006/relationships/image" Target="../media/image17.png"/><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10.xml"/><Relationship Id="rId5" Type="http://schemas.openxmlformats.org/officeDocument/2006/relationships/tags" Target="../tags/tag30.xml"/><Relationship Id="rId4" Type="http://schemas.openxmlformats.org/officeDocument/2006/relationships/image" Target="../media/image64.png"/><Relationship Id="rId3" Type="http://schemas.openxmlformats.org/officeDocument/2006/relationships/image" Target="../media/image11.png"/><Relationship Id="rId2" Type="http://schemas.openxmlformats.org/officeDocument/2006/relationships/image" Target="../media/image63.jpeg"/><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0.xml"/><Relationship Id="rId5" Type="http://schemas.openxmlformats.org/officeDocument/2006/relationships/tags" Target="../tags/tag31.xml"/><Relationship Id="rId4" Type="http://schemas.openxmlformats.org/officeDocument/2006/relationships/image" Target="../media/image11.png"/><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0.xml"/><Relationship Id="rId5" Type="http://schemas.openxmlformats.org/officeDocument/2006/relationships/tags" Target="../tags/tag32.xml"/><Relationship Id="rId4" Type="http://schemas.openxmlformats.org/officeDocument/2006/relationships/image" Target="../media/image61.png"/><Relationship Id="rId3" Type="http://schemas.openxmlformats.org/officeDocument/2006/relationships/image" Target="../media/image67.png"/><Relationship Id="rId2" Type="http://schemas.openxmlformats.org/officeDocument/2006/relationships/image" Target="../media/image11.png"/><Relationship Id="rId1" Type="http://schemas.openxmlformats.org/officeDocument/2006/relationships/image" Target="../media/image6.jpe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0.xml"/><Relationship Id="rId4" Type="http://schemas.openxmlformats.org/officeDocument/2006/relationships/tags" Target="../tags/tag33.xml"/><Relationship Id="rId3" Type="http://schemas.openxmlformats.org/officeDocument/2006/relationships/image" Target="../media/image68.png"/><Relationship Id="rId2" Type="http://schemas.openxmlformats.org/officeDocument/2006/relationships/image" Target="../media/image11.png"/><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0.xml"/><Relationship Id="rId4" Type="http://schemas.openxmlformats.org/officeDocument/2006/relationships/tags" Target="../tags/tag34.xml"/><Relationship Id="rId3" Type="http://schemas.openxmlformats.org/officeDocument/2006/relationships/image" Target="../media/image69.png"/><Relationship Id="rId2" Type="http://schemas.openxmlformats.org/officeDocument/2006/relationships/image" Target="../media/image11.png"/><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0.xml"/><Relationship Id="rId4" Type="http://schemas.openxmlformats.org/officeDocument/2006/relationships/tags" Target="../tags/tag35.xml"/><Relationship Id="rId3"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image" Target="../media/image6.jpeg"/></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3.xml"/><Relationship Id="rId8" Type="http://schemas.openxmlformats.org/officeDocument/2006/relationships/slideLayout" Target="../slideLayouts/slideLayout10.xml"/><Relationship Id="rId7" Type="http://schemas.openxmlformats.org/officeDocument/2006/relationships/tags" Target="../tags/tag3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11.png"/><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9" Type="http://schemas.openxmlformats.org/officeDocument/2006/relationships/notesSlide" Target="../notesSlides/notesSlide34.xml"/><Relationship Id="rId8" Type="http://schemas.openxmlformats.org/officeDocument/2006/relationships/slideLayout" Target="../slideLayouts/slideLayout10.xml"/><Relationship Id="rId7" Type="http://schemas.openxmlformats.org/officeDocument/2006/relationships/tags" Target="../tags/tag3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3"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10.xml"/><Relationship Id="rId5" Type="http://schemas.openxmlformats.org/officeDocument/2006/relationships/tags" Target="../tags/tag38.xml"/><Relationship Id="rId4" Type="http://schemas.openxmlformats.org/officeDocument/2006/relationships/image" Target="../media/image11.png"/><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6.jpe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10.xml"/><Relationship Id="rId6" Type="http://schemas.openxmlformats.org/officeDocument/2006/relationships/tags" Target="../tags/tag40.xml"/><Relationship Id="rId5" Type="http://schemas.openxmlformats.org/officeDocument/2006/relationships/image" Target="../media/image82.png"/><Relationship Id="rId4" Type="http://schemas.openxmlformats.org/officeDocument/2006/relationships/image" Target="../media/image81.png"/><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0.xml"/><Relationship Id="rId4" Type="http://schemas.openxmlformats.org/officeDocument/2006/relationships/tags" Target="../tags/tag4.xml"/><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0.xml"/><Relationship Id="rId3" Type="http://schemas.openxmlformats.org/officeDocument/2006/relationships/tags" Target="../tags/tag5.xml"/><Relationship Id="rId2" Type="http://schemas.openxmlformats.org/officeDocument/2006/relationships/image" Target="../media/image11.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0.xml"/><Relationship Id="rId6"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0.xml"/><Relationship Id="rId3" Type="http://schemas.openxmlformats.org/officeDocument/2006/relationships/tags" Target="../tags/tag7.xml"/><Relationship Id="rId2" Type="http://schemas.openxmlformats.org/officeDocument/2006/relationships/image" Target="../media/image11.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0.xml"/><Relationship Id="rId5" Type="http://schemas.openxmlformats.org/officeDocument/2006/relationships/tags" Target="../tags/tag8.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组合 37"/>
          <p:cNvGrpSpPr/>
          <p:nvPr/>
        </p:nvGrpSpPr>
        <p:grpSpPr>
          <a:xfrm>
            <a:off x="-3420888" y="0"/>
            <a:ext cx="4266565" cy="5807076"/>
            <a:chOff x="-522063" y="957720"/>
            <a:chExt cx="6851638" cy="10184426"/>
          </a:xfrm>
        </p:grpSpPr>
        <p:sp>
          <p:nvSpPr>
            <p:cNvPr id="24" name="矩形 23"/>
            <p:cNvSpPr/>
            <p:nvPr/>
          </p:nvSpPr>
          <p:spPr>
            <a:xfrm rot="13866803">
              <a:off x="1883897" y="957720"/>
              <a:ext cx="1175479" cy="1175479"/>
            </a:xfrm>
            <a:prstGeom prst="rect">
              <a:avLst/>
            </a:prstGeom>
            <a:solidFill>
              <a:srgbClr val="E7E4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rot="13866803">
              <a:off x="911811" y="1887499"/>
              <a:ext cx="1983092" cy="1983092"/>
            </a:xfrm>
            <a:prstGeom prst="rect">
              <a:avLst/>
            </a:prstGeom>
            <a:solidFill>
              <a:srgbClr val="F2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rot="13866803">
              <a:off x="5154096" y="6309435"/>
              <a:ext cx="1175479" cy="1175479"/>
            </a:xfrm>
            <a:prstGeom prst="rect">
              <a:avLst/>
            </a:prstGeom>
            <a:solidFill>
              <a:srgbClr val="E7E4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13866803">
              <a:off x="3920789" y="4298058"/>
              <a:ext cx="1568759" cy="1568759"/>
            </a:xfrm>
            <a:prstGeom prst="rect">
              <a:avLst/>
            </a:prstGeom>
            <a:solidFill>
              <a:srgbClr val="F2F1E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13866803">
              <a:off x="3350663" y="4709998"/>
              <a:ext cx="778489" cy="778489"/>
            </a:xfrm>
            <a:prstGeom prst="rect">
              <a:avLst/>
            </a:prstGeom>
            <a:solidFill>
              <a:srgbClr val="D8D4C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13866803">
              <a:off x="1510104" y="3427916"/>
              <a:ext cx="1282471" cy="1282471"/>
            </a:xfrm>
            <a:prstGeom prst="rect">
              <a:avLst/>
            </a:prstGeom>
            <a:solidFill>
              <a:srgbClr val="861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13866803">
              <a:off x="-522063" y="2976686"/>
              <a:ext cx="1016175" cy="1016175"/>
            </a:xfrm>
            <a:prstGeom prst="rect">
              <a:avLst/>
            </a:prstGeom>
            <a:solidFill>
              <a:srgbClr val="002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13866803">
              <a:off x="4796634" y="7554301"/>
              <a:ext cx="1224354" cy="1224354"/>
            </a:xfrm>
            <a:prstGeom prst="rect">
              <a:avLst/>
            </a:prstGeom>
            <a:solidFill>
              <a:srgbClr val="3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rot="13866803">
              <a:off x="645153" y="2295570"/>
              <a:ext cx="391995" cy="391995"/>
            </a:xfrm>
            <a:prstGeom prst="rect">
              <a:avLst/>
            </a:prstGeom>
            <a:solidFill>
              <a:srgbClr val="002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rot="13866803">
              <a:off x="-3475158" y="6011972"/>
              <a:ext cx="9941099" cy="3192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rot="13866803">
              <a:off x="995337" y="4198849"/>
              <a:ext cx="1284869" cy="1284869"/>
            </a:xfrm>
            <a:prstGeom prst="rect">
              <a:avLst/>
            </a:prstGeom>
            <a:solidFill>
              <a:srgbClr val="86110A"/>
            </a:solidFill>
            <a:ln>
              <a:noFill/>
            </a:ln>
            <a:effectLst>
              <a:outerShdw blurRad="228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rot="13866803">
              <a:off x="2943945" y="5415472"/>
              <a:ext cx="1639861" cy="1639861"/>
            </a:xfrm>
            <a:prstGeom prst="rect">
              <a:avLst/>
            </a:prstGeom>
            <a:solidFill>
              <a:srgbClr val="861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1" name="矩形 259"/>
          <p:cNvSpPr>
            <a:spLocks noChangeArrowheads="1"/>
          </p:cNvSpPr>
          <p:nvPr/>
        </p:nvSpPr>
        <p:spPr bwMode="auto">
          <a:xfrm>
            <a:off x="1149985" y="3228340"/>
            <a:ext cx="7391400" cy="645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200" b="1" cap="all" dirty="0">
                <a:solidFill>
                  <a:srgbClr val="86110A"/>
                </a:solidFill>
                <a:cs typeface="Arial" panose="020B0604020202020204" pitchFamily="34" charset="0"/>
              </a:rPr>
              <a:t>畅想之星馆配电子书使用指南</a:t>
            </a:r>
            <a:endParaRPr lang="en-US" altLang="zh-CN" sz="4200" b="1" cap="all" dirty="0">
              <a:solidFill>
                <a:srgbClr val="86110A"/>
              </a:solidFill>
              <a:cs typeface="Arial" panose="020B0604020202020204" pitchFamily="34" charset="0"/>
            </a:endParaRPr>
          </a:p>
        </p:txBody>
      </p:sp>
      <p:sp>
        <p:nvSpPr>
          <p:cNvPr id="23" name="原创设计师QQ598969553                 _15"/>
          <p:cNvSpPr/>
          <p:nvPr/>
        </p:nvSpPr>
        <p:spPr>
          <a:xfrm>
            <a:off x="6731635" y="4570095"/>
            <a:ext cx="1997710" cy="252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2"/>
              </a:solidFill>
              <a:latin typeface="微软雅黑" panose="020B0503020204020204" pitchFamily="34" charset="-122"/>
              <a:ea typeface="微软雅黑" panose="020B0503020204020204" pitchFamily="34" charset="-122"/>
            </a:endParaRPr>
          </a:p>
        </p:txBody>
      </p:sp>
      <p:pic>
        <p:nvPicPr>
          <p:cNvPr id="4" name="图片 3" descr="logo-PNG格式 (1)"/>
          <p:cNvPicPr>
            <a:picLocks noChangeAspect="1"/>
          </p:cNvPicPr>
          <p:nvPr/>
        </p:nvPicPr>
        <p:blipFill>
          <a:blip r:embed="rId1"/>
          <a:stretch>
            <a:fillRect/>
          </a:stretch>
        </p:blipFill>
        <p:spPr>
          <a:xfrm>
            <a:off x="1898015" y="338455"/>
            <a:ext cx="5611495" cy="304038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0" y="51435"/>
            <a:ext cx="9144000" cy="5143500"/>
          </a:xfrm>
          <a:prstGeom prst="rect">
            <a:avLst/>
          </a:prstGeom>
        </p:spPr>
      </p:pic>
      <p:grpSp>
        <p:nvGrpSpPr>
          <p:cNvPr id="24" name="组合 23"/>
          <p:cNvGrpSpPr/>
          <p:nvPr/>
        </p:nvGrpSpPr>
        <p:grpSpPr>
          <a:xfrm>
            <a:off x="1763395" y="184785"/>
            <a:ext cx="1572895" cy="422275"/>
            <a:chOff x="1053" y="291"/>
            <a:chExt cx="2477" cy="665"/>
          </a:xfrm>
        </p:grpSpPr>
        <p:cxnSp>
          <p:nvCxnSpPr>
            <p:cNvPr id="21" name="直接连接符 20"/>
            <p:cNvCxnSpPr/>
            <p:nvPr/>
          </p:nvCxnSpPr>
          <p:spPr>
            <a:xfrm>
              <a:off x="1053" y="956"/>
              <a:ext cx="229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53" y="291"/>
              <a:ext cx="2477"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注册账号登录</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2" name="图片 1" descr="1f9b82fc002b9f0bce"/>
          <p:cNvPicPr>
            <a:picLocks noChangeAspect="1"/>
          </p:cNvPicPr>
          <p:nvPr/>
        </p:nvPicPr>
        <p:blipFill>
          <a:blip r:embed="rId2"/>
          <a:stretch>
            <a:fillRect/>
          </a:stretch>
        </p:blipFill>
        <p:spPr>
          <a:xfrm>
            <a:off x="107315" y="130810"/>
            <a:ext cx="1590675" cy="476250"/>
          </a:xfrm>
          <a:prstGeom prst="rect">
            <a:avLst/>
          </a:prstGeom>
        </p:spPr>
      </p:pic>
      <p:sp>
        <p:nvSpPr>
          <p:cNvPr id="9" name="文本框 8"/>
          <p:cNvSpPr txBox="1"/>
          <p:nvPr>
            <p:custDataLst>
              <p:tags r:id="rId3"/>
            </p:custDataLst>
          </p:nvPr>
        </p:nvSpPr>
        <p:spPr>
          <a:xfrm>
            <a:off x="683260" y="805815"/>
            <a:ext cx="5852795" cy="829945"/>
          </a:xfrm>
          <a:prstGeom prst="rect">
            <a:avLst/>
          </a:prstGeom>
          <a:noFill/>
        </p:spPr>
        <p:txBody>
          <a:bodyPr wrap="square" rtlCol="0" anchor="t">
            <a:spAutoFit/>
          </a:bodyPr>
          <a:p>
            <a:pPr marL="285750" indent="-285750">
              <a:buFont typeface="Wingdings" panose="05000000000000000000" charset="0"/>
              <a:buChar char="Ø"/>
            </a:pPr>
            <a:r>
              <a:rPr lang="zh-CN" altLang="en-US" sz="1600">
                <a:sym typeface="+mn-ea"/>
              </a:rPr>
              <a:t>选择微信登录时：</a:t>
            </a:r>
            <a:endParaRPr lang="zh-CN" altLang="en-US" sz="1600">
              <a:sym typeface="+mn-ea"/>
            </a:endParaRPr>
          </a:p>
          <a:p>
            <a:pPr indent="0">
              <a:buFont typeface="Wingdings" panose="05000000000000000000" charset="0"/>
              <a:buNone/>
            </a:pPr>
            <a:r>
              <a:rPr lang="en-US" altLang="zh-CN" sz="1600"/>
              <a:t> pc</a:t>
            </a:r>
            <a:r>
              <a:rPr lang="zh-CN" altLang="en-US" sz="1600"/>
              <a:t>端个人中心下，先绑定手机号，再选择绑定图书馆</a:t>
            </a:r>
            <a:endParaRPr lang="zh-CN" altLang="en-US" sz="1600"/>
          </a:p>
          <a:p>
            <a:pPr indent="0">
              <a:buFont typeface="Wingdings" panose="05000000000000000000" charset="0"/>
              <a:buNone/>
            </a:pPr>
            <a:r>
              <a:rPr lang="en-US" altLang="zh-CN" sz="1600"/>
              <a:t> </a:t>
            </a:r>
            <a:r>
              <a:rPr lang="zh-CN" altLang="en-US" sz="1600"/>
              <a:t>移动端下微信登录登录成功后，会自动跳出完善手机号界面</a:t>
            </a:r>
            <a:endParaRPr lang="zh-CN" altLang="en-US" sz="1600"/>
          </a:p>
        </p:txBody>
      </p:sp>
      <p:pic>
        <p:nvPicPr>
          <p:cNvPr id="7" name="图片 6"/>
          <p:cNvPicPr>
            <a:picLocks noChangeAspect="1"/>
          </p:cNvPicPr>
          <p:nvPr/>
        </p:nvPicPr>
        <p:blipFill>
          <a:blip r:embed="rId4"/>
          <a:stretch>
            <a:fillRect/>
          </a:stretch>
        </p:blipFill>
        <p:spPr>
          <a:xfrm>
            <a:off x="539750" y="1564005"/>
            <a:ext cx="2895600" cy="1674495"/>
          </a:xfrm>
          <a:prstGeom prst="rect">
            <a:avLst/>
          </a:prstGeom>
        </p:spPr>
      </p:pic>
      <p:sp>
        <p:nvSpPr>
          <p:cNvPr id="8" name="文本框 7"/>
          <p:cNvSpPr txBox="1"/>
          <p:nvPr/>
        </p:nvSpPr>
        <p:spPr>
          <a:xfrm>
            <a:off x="1034415" y="3435985"/>
            <a:ext cx="5436235" cy="1322070"/>
          </a:xfrm>
          <a:prstGeom prst="rect">
            <a:avLst/>
          </a:prstGeom>
          <a:noFill/>
        </p:spPr>
        <p:txBody>
          <a:bodyPr wrap="square" rtlCol="0">
            <a:spAutoFit/>
          </a:bodyPr>
          <a:p>
            <a:r>
              <a:rPr lang="zh-CN" altLang="en-US" sz="1600">
                <a:solidFill>
                  <a:srgbClr val="FF0000"/>
                </a:solidFill>
              </a:rPr>
              <a:t>注意：</a:t>
            </a:r>
            <a:r>
              <a:rPr lang="zh-CN" altLang="en-US" sz="1600"/>
              <a:t>在绑定手机号时，如果提示手机号已存在，说明之前用手机号注册过，可以用手机号登录</a:t>
            </a:r>
            <a:r>
              <a:rPr lang="en-US" altLang="zh-CN" sz="1600"/>
              <a:t>,</a:t>
            </a:r>
            <a:r>
              <a:rPr lang="zh-CN" altLang="zh-CN" sz="1600"/>
              <a:t>认证图书馆</a:t>
            </a:r>
            <a:r>
              <a:rPr lang="zh-CN" altLang="en-US" sz="1600"/>
              <a:t>使用，或者也可以把之前注册的手机号注销掉（注销方法：先用手机号登录，如忘记密码可以选择找回密码，登录后，在个人中心注销账号。）</a:t>
            </a:r>
            <a:endParaRPr lang="zh-CN" altLang="en-US" sz="1600"/>
          </a:p>
        </p:txBody>
      </p:sp>
      <p:pic>
        <p:nvPicPr>
          <p:cNvPr id="10" name="图片 9"/>
          <p:cNvPicPr>
            <a:picLocks noChangeAspect="1"/>
          </p:cNvPicPr>
          <p:nvPr/>
        </p:nvPicPr>
        <p:blipFill>
          <a:blip r:embed="rId5"/>
          <a:stretch>
            <a:fillRect/>
          </a:stretch>
        </p:blipFill>
        <p:spPr>
          <a:xfrm>
            <a:off x="3780155" y="1635760"/>
            <a:ext cx="2702560" cy="150939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custDataLst>
              <p:tags r:id="rId1"/>
            </p:custDataLst>
          </p:nvPr>
        </p:nvPicPr>
        <p:blipFill>
          <a:blip r:embed="rId2" cstate="print"/>
          <a:stretch>
            <a:fillRect/>
          </a:stretch>
        </p:blipFill>
        <p:spPr>
          <a:xfrm>
            <a:off x="3175" y="60960"/>
            <a:ext cx="9144000" cy="5143500"/>
          </a:xfrm>
          <a:prstGeom prst="rect">
            <a:avLst/>
          </a:prstGeom>
        </p:spPr>
      </p:pic>
      <p:grpSp>
        <p:nvGrpSpPr>
          <p:cNvPr id="24" name="组合 23"/>
          <p:cNvGrpSpPr/>
          <p:nvPr/>
        </p:nvGrpSpPr>
        <p:grpSpPr>
          <a:xfrm>
            <a:off x="1763395" y="184785"/>
            <a:ext cx="1572895" cy="422275"/>
            <a:chOff x="1053" y="291"/>
            <a:chExt cx="2477" cy="665"/>
          </a:xfrm>
        </p:grpSpPr>
        <p:cxnSp>
          <p:nvCxnSpPr>
            <p:cNvPr id="21" name="直接连接符 20"/>
            <p:cNvCxnSpPr/>
            <p:nvPr/>
          </p:nvCxnSpPr>
          <p:spPr>
            <a:xfrm>
              <a:off x="1053" y="956"/>
              <a:ext cx="229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53" y="291"/>
              <a:ext cx="2477"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注销账号</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操作</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2" name="图片 1" descr="1f9b82fc002b9f0bce"/>
          <p:cNvPicPr>
            <a:picLocks noChangeAspect="1"/>
          </p:cNvPicPr>
          <p:nvPr/>
        </p:nvPicPr>
        <p:blipFill>
          <a:blip r:embed="rId3"/>
          <a:stretch>
            <a:fillRect/>
          </a:stretch>
        </p:blipFill>
        <p:spPr>
          <a:xfrm>
            <a:off x="107315" y="130810"/>
            <a:ext cx="1590675" cy="476250"/>
          </a:xfrm>
          <a:prstGeom prst="rect">
            <a:avLst/>
          </a:prstGeom>
        </p:spPr>
      </p:pic>
      <p:sp>
        <p:nvSpPr>
          <p:cNvPr id="8" name="文本框 7"/>
          <p:cNvSpPr txBox="1"/>
          <p:nvPr/>
        </p:nvSpPr>
        <p:spPr>
          <a:xfrm>
            <a:off x="539750" y="726440"/>
            <a:ext cx="3279140" cy="2553335"/>
          </a:xfrm>
          <a:prstGeom prst="rect">
            <a:avLst/>
          </a:prstGeom>
          <a:noFill/>
        </p:spPr>
        <p:txBody>
          <a:bodyPr wrap="square" rtlCol="0">
            <a:spAutoFit/>
          </a:bodyPr>
          <a:p>
            <a:pPr marL="285750" indent="-285750">
              <a:buFont typeface="Wingdings" panose="05000000000000000000" charset="0"/>
              <a:buChar char="Ø"/>
            </a:pPr>
            <a:r>
              <a:rPr lang="zh-CN" altLang="en-US" sz="1600"/>
              <a:t>注销方法：</a:t>
            </a:r>
            <a:endParaRPr lang="zh-CN" altLang="en-US" sz="1600"/>
          </a:p>
          <a:p>
            <a:r>
              <a:rPr lang="en-US" altLang="zh-CN" sz="1600"/>
              <a:t>1.</a:t>
            </a:r>
            <a:r>
              <a:rPr lang="zh-CN" altLang="en-US" sz="1600"/>
              <a:t>先用手机号登录。</a:t>
            </a:r>
            <a:endParaRPr lang="zh-CN" altLang="en-US" sz="1600"/>
          </a:p>
          <a:p>
            <a:r>
              <a:rPr lang="en-US" altLang="zh-CN" sz="1600"/>
              <a:t>2.</a:t>
            </a:r>
            <a:r>
              <a:rPr lang="zh-CN" altLang="en-US" sz="1600"/>
              <a:t>如忘记密码可以选择找回密码</a:t>
            </a:r>
            <a:r>
              <a:rPr lang="en-US" altLang="zh-CN" sz="1600"/>
              <a:t>,</a:t>
            </a:r>
            <a:r>
              <a:rPr lang="zh-CN" altLang="en-US" sz="1600"/>
              <a:t>点击找回密码按照提示</a:t>
            </a:r>
            <a:r>
              <a:rPr lang="zh-CN" altLang="en-US" sz="1600"/>
              <a:t>操作进行重置</a:t>
            </a:r>
            <a:r>
              <a:rPr lang="zh-CN" altLang="en-US" sz="1600"/>
              <a:t>密码。</a:t>
            </a:r>
            <a:endParaRPr lang="zh-CN" altLang="en-US" sz="1600"/>
          </a:p>
          <a:p>
            <a:r>
              <a:rPr lang="en-US" altLang="zh-CN" sz="1600"/>
              <a:t>3.</a:t>
            </a:r>
            <a:r>
              <a:rPr lang="zh-CN" altLang="en-US" sz="1600"/>
              <a:t>找回密码后用手机号</a:t>
            </a:r>
            <a:r>
              <a:rPr lang="zh-CN" altLang="en-US" sz="1600"/>
              <a:t>继续登录。</a:t>
            </a:r>
            <a:endParaRPr lang="zh-CN" altLang="en-US" sz="1600"/>
          </a:p>
          <a:p>
            <a:r>
              <a:rPr lang="en-US" altLang="zh-CN" sz="1600"/>
              <a:t>4.</a:t>
            </a:r>
            <a:r>
              <a:rPr lang="zh-CN" altLang="en-US" sz="1600"/>
              <a:t>登录成功进入个人中心注销账号（</a:t>
            </a:r>
            <a:r>
              <a:rPr lang="en-US" altLang="zh-CN" sz="1600"/>
              <a:t>pc</a:t>
            </a:r>
            <a:r>
              <a:rPr lang="zh-CN" altLang="en-US" sz="1600"/>
              <a:t>端的注销按钮在关联账号页面，移动端的注销</a:t>
            </a:r>
            <a:r>
              <a:rPr lang="zh-CN" altLang="en-US" sz="1600"/>
              <a:t>按钮在个人信息页面）。</a:t>
            </a:r>
            <a:endParaRPr lang="zh-CN" altLang="en-US" sz="1600"/>
          </a:p>
        </p:txBody>
      </p:sp>
      <p:pic>
        <p:nvPicPr>
          <p:cNvPr id="11" name="图片 10"/>
          <p:cNvPicPr>
            <a:picLocks noChangeAspect="1"/>
          </p:cNvPicPr>
          <p:nvPr/>
        </p:nvPicPr>
        <p:blipFill>
          <a:blip r:embed="rId4"/>
          <a:stretch>
            <a:fillRect/>
          </a:stretch>
        </p:blipFill>
        <p:spPr>
          <a:xfrm>
            <a:off x="3780155" y="554990"/>
            <a:ext cx="2580640" cy="2660015"/>
          </a:xfrm>
          <a:prstGeom prst="rect">
            <a:avLst/>
          </a:prstGeom>
        </p:spPr>
      </p:pic>
      <p:pic>
        <p:nvPicPr>
          <p:cNvPr id="16" name="图片 15"/>
          <p:cNvPicPr>
            <a:picLocks noChangeAspect="1"/>
          </p:cNvPicPr>
          <p:nvPr/>
        </p:nvPicPr>
        <p:blipFill>
          <a:blip r:embed="rId5"/>
          <a:stretch>
            <a:fillRect/>
          </a:stretch>
        </p:blipFill>
        <p:spPr>
          <a:xfrm>
            <a:off x="2195830" y="3279775"/>
            <a:ext cx="3602355" cy="1710055"/>
          </a:xfrm>
          <a:prstGeom prst="rect">
            <a:avLst/>
          </a:prstGeom>
        </p:spPr>
      </p:pic>
      <p:pic>
        <p:nvPicPr>
          <p:cNvPr id="18" name="图片 17"/>
          <p:cNvPicPr>
            <a:picLocks noChangeAspect="1"/>
          </p:cNvPicPr>
          <p:nvPr/>
        </p:nvPicPr>
        <p:blipFill>
          <a:blip r:embed="rId6"/>
          <a:stretch>
            <a:fillRect/>
          </a:stretch>
        </p:blipFill>
        <p:spPr>
          <a:xfrm>
            <a:off x="6443980" y="1177925"/>
            <a:ext cx="2590165" cy="381190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0" y="71755"/>
            <a:ext cx="9144000" cy="5143500"/>
          </a:xfrm>
          <a:prstGeom prst="rect">
            <a:avLst/>
          </a:prstGeom>
        </p:spPr>
      </p:pic>
      <p:grpSp>
        <p:nvGrpSpPr>
          <p:cNvPr id="24" name="组合 23"/>
          <p:cNvGrpSpPr/>
          <p:nvPr/>
        </p:nvGrpSpPr>
        <p:grpSpPr>
          <a:xfrm>
            <a:off x="1763395" y="184785"/>
            <a:ext cx="1572895" cy="422275"/>
            <a:chOff x="1053" y="291"/>
            <a:chExt cx="2477" cy="665"/>
          </a:xfrm>
        </p:grpSpPr>
        <p:cxnSp>
          <p:nvCxnSpPr>
            <p:cNvPr id="21" name="直接连接符 20"/>
            <p:cNvCxnSpPr/>
            <p:nvPr/>
          </p:nvCxnSpPr>
          <p:spPr>
            <a:xfrm>
              <a:off x="1053" y="956"/>
              <a:ext cx="229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53" y="291"/>
              <a:ext cx="2477"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绑定图书馆</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7" name="图片 7"/>
          <p:cNvPicPr>
            <a:picLocks noChangeAspect="1"/>
          </p:cNvPicPr>
          <p:nvPr/>
        </p:nvPicPr>
        <p:blipFill>
          <a:blip r:embed="rId2"/>
          <a:stretch>
            <a:fillRect/>
          </a:stretch>
        </p:blipFill>
        <p:spPr>
          <a:xfrm>
            <a:off x="607060" y="772160"/>
            <a:ext cx="3321685" cy="600075"/>
          </a:xfrm>
          <a:prstGeom prst="rect">
            <a:avLst/>
          </a:prstGeom>
          <a:noFill/>
          <a:ln>
            <a:noFill/>
          </a:ln>
        </p:spPr>
      </p:pic>
      <p:pic>
        <p:nvPicPr>
          <p:cNvPr id="18" name="图片 15"/>
          <p:cNvPicPr>
            <a:picLocks noChangeAspect="1"/>
          </p:cNvPicPr>
          <p:nvPr/>
        </p:nvPicPr>
        <p:blipFill>
          <a:blip r:embed="rId3"/>
          <a:stretch>
            <a:fillRect/>
          </a:stretch>
        </p:blipFill>
        <p:spPr>
          <a:xfrm>
            <a:off x="611505" y="1419860"/>
            <a:ext cx="2543175" cy="2798445"/>
          </a:xfrm>
          <a:prstGeom prst="rect">
            <a:avLst/>
          </a:prstGeom>
          <a:noFill/>
          <a:ln>
            <a:noFill/>
          </a:ln>
        </p:spPr>
      </p:pic>
      <p:pic>
        <p:nvPicPr>
          <p:cNvPr id="8" name="图片 2"/>
          <p:cNvPicPr>
            <a:picLocks noChangeAspect="1"/>
          </p:cNvPicPr>
          <p:nvPr/>
        </p:nvPicPr>
        <p:blipFill>
          <a:blip r:embed="rId4"/>
          <a:stretch>
            <a:fillRect/>
          </a:stretch>
        </p:blipFill>
        <p:spPr>
          <a:xfrm>
            <a:off x="3851593" y="771843"/>
            <a:ext cx="2275205" cy="848995"/>
          </a:xfrm>
          <a:prstGeom prst="rect">
            <a:avLst/>
          </a:prstGeom>
          <a:noFill/>
          <a:ln>
            <a:noFill/>
          </a:ln>
        </p:spPr>
      </p:pic>
      <p:pic>
        <p:nvPicPr>
          <p:cNvPr id="13" name="图片 16"/>
          <p:cNvPicPr>
            <a:picLocks noChangeAspect="1"/>
          </p:cNvPicPr>
          <p:nvPr/>
        </p:nvPicPr>
        <p:blipFill>
          <a:blip r:embed="rId5"/>
          <a:stretch>
            <a:fillRect/>
          </a:stretch>
        </p:blipFill>
        <p:spPr>
          <a:xfrm>
            <a:off x="3780155" y="1707833"/>
            <a:ext cx="2379980" cy="2869565"/>
          </a:xfrm>
          <a:prstGeom prst="rect">
            <a:avLst/>
          </a:prstGeom>
          <a:noFill/>
          <a:ln>
            <a:noFill/>
          </a:ln>
        </p:spPr>
      </p:pic>
      <p:pic>
        <p:nvPicPr>
          <p:cNvPr id="20" name="图片 6"/>
          <p:cNvPicPr>
            <a:picLocks noChangeAspect="1"/>
          </p:cNvPicPr>
          <p:nvPr/>
        </p:nvPicPr>
        <p:blipFill>
          <a:blip r:embed="rId6"/>
          <a:stretch>
            <a:fillRect/>
          </a:stretch>
        </p:blipFill>
        <p:spPr>
          <a:xfrm>
            <a:off x="6395720" y="851218"/>
            <a:ext cx="2552700" cy="856615"/>
          </a:xfrm>
          <a:prstGeom prst="rect">
            <a:avLst/>
          </a:prstGeom>
          <a:noFill/>
          <a:ln>
            <a:noFill/>
          </a:ln>
        </p:spPr>
      </p:pic>
      <p:pic>
        <p:nvPicPr>
          <p:cNvPr id="16" name="图片 1"/>
          <p:cNvPicPr>
            <a:picLocks noChangeAspect="1"/>
          </p:cNvPicPr>
          <p:nvPr/>
        </p:nvPicPr>
        <p:blipFill>
          <a:blip r:embed="rId7"/>
          <a:stretch>
            <a:fillRect/>
          </a:stretch>
        </p:blipFill>
        <p:spPr>
          <a:xfrm>
            <a:off x="6430645" y="1924050"/>
            <a:ext cx="2517775" cy="2653030"/>
          </a:xfrm>
          <a:prstGeom prst="rect">
            <a:avLst/>
          </a:prstGeom>
          <a:noFill/>
          <a:ln>
            <a:noFill/>
          </a:ln>
        </p:spPr>
      </p:pic>
      <p:pic>
        <p:nvPicPr>
          <p:cNvPr id="2" name="图片 1" descr="1f9b82fc002b9f0bce"/>
          <p:cNvPicPr>
            <a:picLocks noChangeAspect="1"/>
          </p:cNvPicPr>
          <p:nvPr/>
        </p:nvPicPr>
        <p:blipFill>
          <a:blip r:embed="rId8"/>
          <a:stretch>
            <a:fillRect/>
          </a:stretch>
        </p:blipFill>
        <p:spPr>
          <a:xfrm>
            <a:off x="107315" y="130810"/>
            <a:ext cx="1590675" cy="47625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899795" y="716280"/>
            <a:ext cx="5057775" cy="306705"/>
          </a:xfrm>
          <a:prstGeom prst="rect">
            <a:avLst/>
          </a:prstGeom>
          <a:noFill/>
        </p:spPr>
        <p:txBody>
          <a:bodyPr wrap="square" rtlCol="0">
            <a:spAutoFit/>
          </a:bodyPr>
          <a:p>
            <a:pPr marL="285750" indent="-285750">
              <a:buFont typeface="Wingdings" panose="05000000000000000000" charset="0"/>
              <a:buChar char="Ø"/>
            </a:pPr>
            <a:r>
              <a:rPr lang="zh-CN" sz="1400">
                <a:ea typeface="宋体" panose="02010600030101010101" pitchFamily="2" charset="-122"/>
                <a:sym typeface="+mn-ea"/>
              </a:rPr>
              <a:t>选择图书馆之后会出现下列认证方式的一种或者多种</a:t>
            </a:r>
            <a:r>
              <a:rPr lang="zh-CN" altLang="en-US" sz="1400"/>
              <a:t>。</a:t>
            </a:r>
            <a:endParaRPr lang="zh-CN" altLang="en-US" sz="1400"/>
          </a:p>
        </p:txBody>
      </p:sp>
      <p:pic>
        <p:nvPicPr>
          <p:cNvPr id="14" name="图片 13"/>
          <p:cNvPicPr>
            <a:picLocks noChangeAspect="1"/>
          </p:cNvPicPr>
          <p:nvPr/>
        </p:nvPicPr>
        <p:blipFill>
          <a:blip r:embed="rId2"/>
          <a:stretch>
            <a:fillRect/>
          </a:stretch>
        </p:blipFill>
        <p:spPr>
          <a:xfrm>
            <a:off x="1043305" y="1131570"/>
            <a:ext cx="2857500" cy="3839845"/>
          </a:xfrm>
          <a:prstGeom prst="rect">
            <a:avLst/>
          </a:prstGeom>
        </p:spPr>
      </p:pic>
      <p:sp>
        <p:nvSpPr>
          <p:cNvPr id="7" name="文本框 6"/>
          <p:cNvSpPr txBox="1"/>
          <p:nvPr/>
        </p:nvSpPr>
        <p:spPr>
          <a:xfrm>
            <a:off x="4265295" y="1275715"/>
            <a:ext cx="4085590" cy="3415030"/>
          </a:xfrm>
          <a:prstGeom prst="rect">
            <a:avLst/>
          </a:prstGeom>
          <a:noFill/>
        </p:spPr>
        <p:txBody>
          <a:bodyPr wrap="square" rtlCol="0">
            <a:spAutoFit/>
          </a:bodyPr>
          <a:p>
            <a:pPr indent="0"/>
            <a:r>
              <a:rPr lang="zh-CN" sz="1200" b="1">
                <a:ea typeface="宋体" panose="02010600030101010101" pitchFamily="2" charset="-122"/>
                <a:sym typeface="+mn-ea"/>
              </a:rPr>
              <a:t>微信认证：</a:t>
            </a:r>
            <a:endParaRPr lang="zh-CN" sz="1200" b="1">
              <a:ea typeface="宋体" panose="02010600030101010101" pitchFamily="2" charset="-122"/>
            </a:endParaRPr>
          </a:p>
          <a:p>
            <a:pPr indent="0"/>
            <a:r>
              <a:rPr lang="zh-CN" sz="1200">
                <a:ea typeface="宋体" panose="02010600030101010101" pitchFamily="2" charset="-122"/>
                <a:sym typeface="+mn-ea"/>
              </a:rPr>
              <a:t>读者需要在ip范围内认证（校园网网络或者图书馆网络情况下方可认证成功），4G或者外部网络认证不成功。（手机号注册账号需先和微信关联之后，再选择微信认证）</a:t>
            </a:r>
            <a:endParaRPr lang="zh-CN" sz="1200" b="1">
              <a:ea typeface="宋体" panose="02010600030101010101" pitchFamily="2" charset="-122"/>
            </a:endParaRPr>
          </a:p>
          <a:p>
            <a:pPr indent="0"/>
            <a:r>
              <a:rPr lang="zh-CN" sz="1200" b="1">
                <a:ea typeface="宋体" panose="02010600030101010101" pitchFamily="2" charset="-122"/>
                <a:sym typeface="+mn-ea"/>
              </a:rPr>
              <a:t>定位认证：</a:t>
            </a:r>
            <a:endParaRPr lang="zh-CN" sz="1200" b="1">
              <a:ea typeface="宋体" panose="02010600030101010101" pitchFamily="2" charset="-122"/>
            </a:endParaRPr>
          </a:p>
          <a:p>
            <a:pPr indent="0"/>
            <a:r>
              <a:rPr lang="zh-CN" sz="1200">
                <a:ea typeface="宋体" panose="02010600030101010101" pitchFamily="2" charset="-122"/>
                <a:sym typeface="+mn-ea"/>
              </a:rPr>
              <a:t>在图书馆给出的地理位置范围内认证。</a:t>
            </a:r>
            <a:endParaRPr lang="zh-CN" sz="1200" b="1">
              <a:ea typeface="宋体" panose="02010600030101010101" pitchFamily="2" charset="-122"/>
            </a:endParaRPr>
          </a:p>
          <a:p>
            <a:pPr indent="0"/>
            <a:r>
              <a:rPr lang="zh-CN" sz="1200" b="1">
                <a:ea typeface="宋体" panose="02010600030101010101" pitchFamily="2" charset="-122"/>
                <a:sym typeface="+mn-ea"/>
              </a:rPr>
              <a:t>联合认证：</a:t>
            </a:r>
            <a:endParaRPr lang="zh-CN" sz="1200" b="1">
              <a:ea typeface="宋体" panose="02010600030101010101" pitchFamily="2" charset="-122"/>
            </a:endParaRPr>
          </a:p>
          <a:p>
            <a:pPr indent="0"/>
            <a:r>
              <a:rPr lang="zh-CN" sz="1200">
                <a:ea typeface="宋体" panose="02010600030101010101" pitchFamily="2" charset="-122"/>
                <a:sym typeface="+mn-ea"/>
              </a:rPr>
              <a:t>图书馆已经对接统一认证功能，输入读者账号和密码即可。</a:t>
            </a:r>
            <a:endParaRPr lang="zh-CN" sz="1200" b="1">
              <a:ea typeface="宋体" panose="02010600030101010101" pitchFamily="2" charset="-122"/>
            </a:endParaRPr>
          </a:p>
          <a:p>
            <a:pPr indent="0"/>
            <a:r>
              <a:rPr lang="zh-CN" sz="1200" b="1">
                <a:ea typeface="宋体" panose="02010600030101010101" pitchFamily="2" charset="-122"/>
                <a:sym typeface="+mn-ea"/>
              </a:rPr>
              <a:t>CARSI认证：</a:t>
            </a:r>
            <a:endParaRPr lang="zh-CN" sz="1200" b="1">
              <a:ea typeface="宋体" panose="02010600030101010101" pitchFamily="2" charset="-122"/>
            </a:endParaRPr>
          </a:p>
          <a:p>
            <a:pPr indent="0"/>
            <a:r>
              <a:rPr lang="zh-CN" sz="1200">
                <a:ea typeface="宋体" panose="02010600030101010101" pitchFamily="2" charset="-122"/>
                <a:sym typeface="+mn-ea"/>
              </a:rPr>
              <a:t>图书馆已经对接CARSI功能，输入CARSI系统账号和密码即可。</a:t>
            </a:r>
            <a:endParaRPr lang="zh-CN" sz="1200" b="0">
              <a:solidFill>
                <a:srgbClr val="FF0000"/>
              </a:solidFill>
              <a:ea typeface="宋体" panose="02010600030101010101" pitchFamily="2" charset="-122"/>
            </a:endParaRPr>
          </a:p>
          <a:p>
            <a:pPr indent="0"/>
            <a:endParaRPr lang="zh-CN" sz="1200" b="0">
              <a:solidFill>
                <a:srgbClr val="FF0000"/>
              </a:solidFill>
              <a:ea typeface="宋体" panose="02010600030101010101" pitchFamily="2" charset="-122"/>
            </a:endParaRPr>
          </a:p>
          <a:p>
            <a:pPr indent="0"/>
            <a:endParaRPr lang="zh-CN" sz="1200" b="0">
              <a:solidFill>
                <a:srgbClr val="FF0000"/>
              </a:solidFill>
              <a:ea typeface="宋体" panose="02010600030101010101" pitchFamily="2" charset="-122"/>
            </a:endParaRPr>
          </a:p>
          <a:p>
            <a:pPr indent="0"/>
            <a:r>
              <a:rPr lang="zh-CN" sz="1200" b="1">
                <a:solidFill>
                  <a:srgbClr val="FF0000"/>
                </a:solidFill>
                <a:ea typeface="宋体" panose="02010600030101010101" pitchFamily="2" charset="-122"/>
                <a:sym typeface="+mn-ea"/>
              </a:rPr>
              <a:t>注意：读者选择图书馆后，认证页面将会根据实际情况显示该馆的认证方式。每个认证方式都有相应的有效期，个人中心页面上有有显示有效期期限，快到期</a:t>
            </a:r>
            <a:r>
              <a:rPr lang="en-US" altLang="zh-CN" sz="1200" b="1">
                <a:solidFill>
                  <a:srgbClr val="FF0000"/>
                </a:solidFill>
                <a:ea typeface="宋体" panose="02010600030101010101" pitchFamily="2" charset="-122"/>
                <a:sym typeface="+mn-ea"/>
              </a:rPr>
              <a:t>7</a:t>
            </a:r>
            <a:r>
              <a:rPr lang="zh-CN" altLang="en-US" sz="1200" b="1">
                <a:solidFill>
                  <a:srgbClr val="FF0000"/>
                </a:solidFill>
                <a:ea typeface="宋体" panose="02010600030101010101" pitchFamily="2" charset="-122"/>
                <a:sym typeface="+mn-ea"/>
              </a:rPr>
              <a:t>天内可以再次认证。</a:t>
            </a:r>
            <a:endParaRPr lang="zh-CN" altLang="en-US" sz="1200" b="1">
              <a:solidFill>
                <a:srgbClr val="FF0000"/>
              </a:solidFill>
              <a:ea typeface="宋体" panose="02010600030101010101" pitchFamily="2" charset="-122"/>
            </a:endParaRPr>
          </a:p>
          <a:p>
            <a:endParaRPr lang="zh-CN" altLang="en-US" sz="1200"/>
          </a:p>
        </p:txBody>
      </p:sp>
      <p:grpSp>
        <p:nvGrpSpPr>
          <p:cNvPr id="10" name="组合 9"/>
          <p:cNvGrpSpPr/>
          <p:nvPr/>
        </p:nvGrpSpPr>
        <p:grpSpPr>
          <a:xfrm>
            <a:off x="1763395" y="184785"/>
            <a:ext cx="1572895" cy="422275"/>
            <a:chOff x="1053" y="291"/>
            <a:chExt cx="2477" cy="665"/>
          </a:xfrm>
        </p:grpSpPr>
        <p:cxnSp>
          <p:nvCxnSpPr>
            <p:cNvPr id="11" name="直接连接符 10"/>
            <p:cNvCxnSpPr/>
            <p:nvPr/>
          </p:nvCxnSpPr>
          <p:spPr>
            <a:xfrm>
              <a:off x="1053" y="956"/>
              <a:ext cx="229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53" y="291"/>
              <a:ext cx="2477" cy="58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绑定图书馆</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16" name="图片 15" descr="1f9b82fc002b9f0bce"/>
          <p:cNvPicPr>
            <a:picLocks noChangeAspect="1"/>
          </p:cNvPicPr>
          <p:nvPr/>
        </p:nvPicPr>
        <p:blipFill>
          <a:blip r:embed="rId3"/>
          <a:stretch>
            <a:fillRect/>
          </a:stretch>
        </p:blipFill>
        <p:spPr>
          <a:xfrm>
            <a:off x="107315" y="130810"/>
            <a:ext cx="1590675" cy="47625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36512" y="79"/>
            <a:ext cx="9180513" cy="5163741"/>
            <a:chOff x="-58" y="-43"/>
            <a:chExt cx="14458" cy="10843"/>
          </a:xfrm>
        </p:grpSpPr>
        <p:sp>
          <p:nvSpPr>
            <p:cNvPr id="6" name="矩形 5"/>
            <p:cNvSpPr/>
            <p:nvPr/>
          </p:nvSpPr>
          <p:spPr>
            <a:xfrm>
              <a:off x="-58" y="-43"/>
              <a:ext cx="14458" cy="108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4" name="矩形 3"/>
            <p:cNvSpPr/>
            <p:nvPr/>
          </p:nvSpPr>
          <p:spPr>
            <a:xfrm>
              <a:off x="-23" y="-43"/>
              <a:ext cx="14423" cy="1345"/>
            </a:xfrm>
            <a:prstGeom prst="rect">
              <a:avLst/>
            </a:prstGeom>
            <a:solidFill>
              <a:srgbClr val="B01D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3600" b="1" noProof="1">
                  <a:latin typeface="微软雅黑" panose="020B0503020204020204" pitchFamily="34" charset="-122"/>
                  <a:ea typeface="微软雅黑" panose="020B0503020204020204" pitchFamily="34" charset="-122"/>
                </a:rPr>
                <a:t>    问题</a:t>
              </a:r>
              <a:r>
                <a:rPr lang="en-US" altLang="zh-CN" sz="3600" b="1" noProof="1">
                  <a:latin typeface="微软雅黑" panose="020B0503020204020204" pitchFamily="34" charset="-122"/>
                  <a:ea typeface="微软雅黑" panose="020B0503020204020204" pitchFamily="34" charset="-122"/>
                </a:rPr>
                <a:t>2</a:t>
              </a:r>
              <a:endParaRPr lang="en-US" altLang="zh-CN" sz="3600" b="1" noProof="1">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20" y="10275"/>
              <a:ext cx="11150" cy="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3212" y="10285"/>
              <a:ext cx="11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1403669" y="1779032"/>
            <a:ext cx="8358187" cy="1014730"/>
          </a:xfrm>
          <a:prstGeom prst="rect">
            <a:avLst/>
          </a:prstGeom>
        </p:spPr>
        <p:txBody>
          <a:bodyPr>
            <a:spAutoFit/>
          </a:bodyPr>
          <a:lstStyle/>
          <a:p>
            <a:pPr>
              <a:lnSpc>
                <a:spcPct val="150000"/>
              </a:lnSpc>
              <a:defRPr/>
            </a:pPr>
            <a:r>
              <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如何通过平台检索电子图书？</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6" name="图片 15" descr="1f9b82fc002b9f0bce"/>
          <p:cNvPicPr>
            <a:picLocks noChangeAspect="1"/>
          </p:cNvPicPr>
          <p:nvPr/>
        </p:nvPicPr>
        <p:blipFill>
          <a:blip r:embed="rId1"/>
          <a:stretch>
            <a:fillRect/>
          </a:stretch>
        </p:blipFill>
        <p:spPr>
          <a:xfrm>
            <a:off x="6876415" y="4587875"/>
            <a:ext cx="1590675" cy="476250"/>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24" name="组合 23"/>
          <p:cNvGrpSpPr/>
          <p:nvPr/>
        </p:nvGrpSpPr>
        <p:grpSpPr>
          <a:xfrm>
            <a:off x="1979930" y="267970"/>
            <a:ext cx="3352800" cy="368300"/>
            <a:chOff x="842" y="403"/>
            <a:chExt cx="5280" cy="580"/>
          </a:xfrm>
        </p:grpSpPr>
        <p:cxnSp>
          <p:nvCxnSpPr>
            <p:cNvPr id="21" name="直接连接符 20"/>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普通检索</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1115695" y="793750"/>
            <a:ext cx="7196455" cy="306705"/>
          </a:xfrm>
          <a:prstGeom prst="rect">
            <a:avLst/>
          </a:prstGeom>
          <a:noFill/>
        </p:spPr>
        <p:txBody>
          <a:bodyPr wrap="square" rtlCol="0">
            <a:spAutoFit/>
          </a:bodyPr>
          <a:p>
            <a:pPr marL="285750" indent="-285750">
              <a:buFont typeface="Wingdings" panose="05000000000000000000" charset="0"/>
              <a:buChar char="Ø"/>
            </a:pPr>
            <a:r>
              <a:rPr lang="zh-CN" sz="1400">
                <a:ea typeface="宋体" panose="02010600030101010101" pitchFamily="2" charset="-122"/>
                <a:sym typeface="+mn-ea"/>
              </a:rPr>
              <a:t>可以在检索入口输入题名、ISBN、作者、出版社等检索词查找资源。</a:t>
            </a:r>
            <a:endParaRPr lang="zh-CN" altLang="en-US" sz="1400"/>
          </a:p>
        </p:txBody>
      </p:sp>
      <p:pic>
        <p:nvPicPr>
          <p:cNvPr id="16" name="图片 15" descr="1f9b82fc002b9f0bce"/>
          <p:cNvPicPr>
            <a:picLocks noChangeAspect="1"/>
          </p:cNvPicPr>
          <p:nvPr/>
        </p:nvPicPr>
        <p:blipFill>
          <a:blip r:embed="rId2"/>
          <a:stretch>
            <a:fillRect/>
          </a:stretch>
        </p:blipFill>
        <p:spPr>
          <a:xfrm>
            <a:off x="179705" y="170180"/>
            <a:ext cx="1590675" cy="476250"/>
          </a:xfrm>
          <a:prstGeom prst="rect">
            <a:avLst/>
          </a:prstGeom>
        </p:spPr>
      </p:pic>
      <p:pic>
        <p:nvPicPr>
          <p:cNvPr id="2" name="图片 1"/>
          <p:cNvPicPr>
            <a:picLocks noChangeAspect="1"/>
          </p:cNvPicPr>
          <p:nvPr/>
        </p:nvPicPr>
        <p:blipFill>
          <a:blip r:embed="rId3"/>
          <a:stretch>
            <a:fillRect/>
          </a:stretch>
        </p:blipFill>
        <p:spPr>
          <a:xfrm>
            <a:off x="1691640" y="1247775"/>
            <a:ext cx="1297305" cy="461645"/>
          </a:xfrm>
          <a:prstGeom prst="rect">
            <a:avLst/>
          </a:prstGeom>
        </p:spPr>
      </p:pic>
      <p:pic>
        <p:nvPicPr>
          <p:cNvPr id="8" name="图片 7"/>
          <p:cNvPicPr>
            <a:picLocks noChangeAspect="1"/>
          </p:cNvPicPr>
          <p:nvPr/>
        </p:nvPicPr>
        <p:blipFill>
          <a:blip r:embed="rId4"/>
          <a:stretch>
            <a:fillRect/>
          </a:stretch>
        </p:blipFill>
        <p:spPr>
          <a:xfrm>
            <a:off x="827405" y="1348105"/>
            <a:ext cx="5089525" cy="3195955"/>
          </a:xfrm>
          <a:prstGeom prst="rect">
            <a:avLst/>
          </a:prstGeom>
        </p:spPr>
      </p:pic>
      <p:pic>
        <p:nvPicPr>
          <p:cNvPr id="10" name="图片 9"/>
          <p:cNvPicPr>
            <a:picLocks noChangeAspect="1"/>
          </p:cNvPicPr>
          <p:nvPr/>
        </p:nvPicPr>
        <p:blipFill>
          <a:blip r:embed="rId5"/>
          <a:stretch>
            <a:fillRect/>
          </a:stretch>
        </p:blipFill>
        <p:spPr>
          <a:xfrm>
            <a:off x="6266180" y="1348105"/>
            <a:ext cx="2299970" cy="3285490"/>
          </a:xfrm>
          <a:prstGeom prst="rect">
            <a:avLst/>
          </a:prstGeom>
          <a:ln>
            <a:solidFill>
              <a:srgbClr val="FF0000"/>
            </a:solidFill>
          </a:ln>
        </p:spPr>
      </p:pic>
    </p:spTree>
    <p:custDataLst>
      <p:tags r:id="rId6"/>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5560"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1" name="文本框 10"/>
          <p:cNvSpPr txBox="1"/>
          <p:nvPr/>
        </p:nvSpPr>
        <p:spPr>
          <a:xfrm>
            <a:off x="323215" y="1131570"/>
            <a:ext cx="2372995" cy="737235"/>
          </a:xfrm>
          <a:prstGeom prst="rect">
            <a:avLst/>
          </a:prstGeom>
          <a:noFill/>
        </p:spPr>
        <p:txBody>
          <a:bodyPr wrap="square" rtlCol="0">
            <a:spAutoFit/>
          </a:bodyPr>
          <a:p>
            <a:pPr marL="285750" indent="-285750">
              <a:buFont typeface="Wingdings" panose="05000000000000000000" charset="0"/>
              <a:buChar char="Ø"/>
            </a:pPr>
            <a:r>
              <a:rPr lang="zh-CN" sz="1400">
                <a:ea typeface="宋体" panose="02010600030101010101" pitchFamily="2" charset="-122"/>
                <a:sym typeface="+mn-ea"/>
              </a:rPr>
              <a:t>支持多个条件同时查找可以通过高级检索实现精确检索。</a:t>
            </a:r>
            <a:endParaRPr lang="zh-CN" altLang="en-US" sz="1400"/>
          </a:p>
        </p:txBody>
      </p:sp>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高级检索</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2"/>
          <a:stretch>
            <a:fillRect/>
          </a:stretch>
        </p:blipFill>
        <p:spPr>
          <a:xfrm>
            <a:off x="179705" y="170180"/>
            <a:ext cx="1590675" cy="476250"/>
          </a:xfrm>
          <a:prstGeom prst="rect">
            <a:avLst/>
          </a:prstGeom>
        </p:spPr>
      </p:pic>
      <p:pic>
        <p:nvPicPr>
          <p:cNvPr id="2" name="图片 1"/>
          <p:cNvPicPr>
            <a:picLocks noChangeAspect="1"/>
          </p:cNvPicPr>
          <p:nvPr/>
        </p:nvPicPr>
        <p:blipFill>
          <a:blip r:embed="rId3"/>
          <a:stretch>
            <a:fillRect/>
          </a:stretch>
        </p:blipFill>
        <p:spPr>
          <a:xfrm>
            <a:off x="2768600" y="699770"/>
            <a:ext cx="1314450" cy="352425"/>
          </a:xfrm>
          <a:prstGeom prst="rect">
            <a:avLst/>
          </a:prstGeom>
        </p:spPr>
      </p:pic>
      <p:pic>
        <p:nvPicPr>
          <p:cNvPr id="8" name="图片 7"/>
          <p:cNvPicPr>
            <a:picLocks noChangeAspect="1"/>
          </p:cNvPicPr>
          <p:nvPr/>
        </p:nvPicPr>
        <p:blipFill>
          <a:blip r:embed="rId4"/>
          <a:stretch>
            <a:fillRect/>
          </a:stretch>
        </p:blipFill>
        <p:spPr>
          <a:xfrm>
            <a:off x="2997835" y="646430"/>
            <a:ext cx="5266690" cy="433324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43" name="图片 14"/>
          <p:cNvPicPr>
            <a:picLocks noChangeAspect="1"/>
          </p:cNvPicPr>
          <p:nvPr/>
        </p:nvPicPr>
        <p:blipFill>
          <a:blip r:embed="rId2"/>
          <a:stretch>
            <a:fillRect/>
          </a:stretch>
        </p:blipFill>
        <p:spPr>
          <a:xfrm>
            <a:off x="1763713" y="1275715"/>
            <a:ext cx="2439035" cy="784860"/>
          </a:xfrm>
          <a:prstGeom prst="rect">
            <a:avLst/>
          </a:prstGeom>
          <a:noFill/>
          <a:ln>
            <a:noFill/>
          </a:ln>
        </p:spPr>
      </p:pic>
      <p:pic>
        <p:nvPicPr>
          <p:cNvPr id="40" name="图片 12"/>
          <p:cNvPicPr>
            <a:picLocks noChangeAspect="1"/>
          </p:cNvPicPr>
          <p:nvPr/>
        </p:nvPicPr>
        <p:blipFill>
          <a:blip r:embed="rId3"/>
          <a:stretch>
            <a:fillRect/>
          </a:stretch>
        </p:blipFill>
        <p:spPr>
          <a:xfrm>
            <a:off x="4859973" y="627698"/>
            <a:ext cx="2413635" cy="4178935"/>
          </a:xfrm>
          <a:prstGeom prst="rect">
            <a:avLst/>
          </a:prstGeom>
          <a:noFill/>
          <a:ln>
            <a:noFill/>
          </a:ln>
        </p:spPr>
      </p:pic>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高级检索</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4"/>
          <a:stretch>
            <a:fillRect/>
          </a:stretch>
        </p:blipFill>
        <p:spPr>
          <a:xfrm>
            <a:off x="179705" y="170180"/>
            <a:ext cx="1590675" cy="47625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1" name="文本框 10"/>
          <p:cNvSpPr txBox="1"/>
          <p:nvPr/>
        </p:nvSpPr>
        <p:spPr>
          <a:xfrm>
            <a:off x="323215" y="1203960"/>
            <a:ext cx="2235200" cy="953135"/>
          </a:xfrm>
          <a:prstGeom prst="rect">
            <a:avLst/>
          </a:prstGeom>
          <a:noFill/>
        </p:spPr>
        <p:txBody>
          <a:bodyPr wrap="square" rtlCol="0">
            <a:spAutoFit/>
          </a:bodyPr>
          <a:p>
            <a:pPr marL="285750" indent="-285750">
              <a:buFont typeface="Wingdings" panose="05000000000000000000" charset="0"/>
              <a:buChar char="Ø"/>
            </a:pPr>
            <a:r>
              <a:rPr lang="zh-CN" sz="1400">
                <a:ea typeface="宋体" panose="02010600030101010101" pitchFamily="2" charset="-122"/>
                <a:sym typeface="+mn-ea"/>
              </a:rPr>
              <a:t>可以根据中图法导航和学科导航进入具体的分类，通过分类浏览资源的查找。</a:t>
            </a:r>
            <a:endParaRPr lang="zh-CN" sz="1400">
              <a:ea typeface="宋体" panose="02010600030101010101" pitchFamily="2" charset="-122"/>
              <a:sym typeface="+mn-ea"/>
            </a:endParaRPr>
          </a:p>
        </p:txBody>
      </p:sp>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分类导航</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2"/>
          <a:stretch>
            <a:fillRect/>
          </a:stretch>
        </p:blipFill>
        <p:spPr>
          <a:xfrm>
            <a:off x="172720" y="123825"/>
            <a:ext cx="1590675" cy="476250"/>
          </a:xfrm>
          <a:prstGeom prst="rect">
            <a:avLst/>
          </a:prstGeom>
        </p:spPr>
      </p:pic>
      <p:pic>
        <p:nvPicPr>
          <p:cNvPr id="2" name="图片 1"/>
          <p:cNvPicPr>
            <a:picLocks noChangeAspect="1"/>
          </p:cNvPicPr>
          <p:nvPr/>
        </p:nvPicPr>
        <p:blipFill>
          <a:blip r:embed="rId3"/>
          <a:stretch>
            <a:fillRect/>
          </a:stretch>
        </p:blipFill>
        <p:spPr>
          <a:xfrm>
            <a:off x="2699385" y="915670"/>
            <a:ext cx="1676400" cy="409575"/>
          </a:xfrm>
          <a:prstGeom prst="rect">
            <a:avLst/>
          </a:prstGeom>
        </p:spPr>
      </p:pic>
      <p:pic>
        <p:nvPicPr>
          <p:cNvPr id="7" name="图片 6"/>
          <p:cNvPicPr>
            <a:picLocks noChangeAspect="1"/>
          </p:cNvPicPr>
          <p:nvPr/>
        </p:nvPicPr>
        <p:blipFill>
          <a:blip r:embed="rId4"/>
          <a:stretch>
            <a:fillRect/>
          </a:stretch>
        </p:blipFill>
        <p:spPr>
          <a:xfrm>
            <a:off x="2449195" y="988060"/>
            <a:ext cx="6183630" cy="297751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14" name="图片 5"/>
          <p:cNvPicPr>
            <a:picLocks noChangeAspect="1"/>
          </p:cNvPicPr>
          <p:nvPr/>
        </p:nvPicPr>
        <p:blipFill>
          <a:blip r:embed="rId2"/>
          <a:stretch>
            <a:fillRect/>
          </a:stretch>
        </p:blipFill>
        <p:spPr>
          <a:xfrm>
            <a:off x="1979930" y="1419543"/>
            <a:ext cx="2500630" cy="1815465"/>
          </a:xfrm>
          <a:prstGeom prst="rect">
            <a:avLst/>
          </a:prstGeom>
          <a:noFill/>
          <a:ln>
            <a:noFill/>
          </a:ln>
        </p:spPr>
      </p:pic>
      <p:pic>
        <p:nvPicPr>
          <p:cNvPr id="26" name="图片 9"/>
          <p:cNvPicPr>
            <a:picLocks noChangeAspect="1"/>
          </p:cNvPicPr>
          <p:nvPr/>
        </p:nvPicPr>
        <p:blipFill>
          <a:blip r:embed="rId3"/>
          <a:stretch>
            <a:fillRect/>
          </a:stretch>
        </p:blipFill>
        <p:spPr>
          <a:xfrm>
            <a:off x="4952683" y="553720"/>
            <a:ext cx="2433955" cy="4262120"/>
          </a:xfrm>
          <a:prstGeom prst="rect">
            <a:avLst/>
          </a:prstGeom>
          <a:noFill/>
          <a:ln>
            <a:noFill/>
          </a:ln>
        </p:spPr>
      </p:pic>
      <p:grpSp>
        <p:nvGrpSpPr>
          <p:cNvPr id="13" name="组合 12"/>
          <p:cNvGrpSpPr/>
          <p:nvPr/>
        </p:nvGrpSpPr>
        <p:grpSpPr>
          <a:xfrm>
            <a:off x="1763395" y="278130"/>
            <a:ext cx="3352800" cy="368300"/>
            <a:chOff x="842" y="403"/>
            <a:chExt cx="5280" cy="580"/>
          </a:xfrm>
        </p:grpSpPr>
        <p:cxnSp>
          <p:nvCxnSpPr>
            <p:cNvPr id="2" name="直接连接符 1"/>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分类导航</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4"/>
          <a:stretch>
            <a:fillRect/>
          </a:stretch>
        </p:blipFill>
        <p:spPr>
          <a:xfrm>
            <a:off x="172720" y="123825"/>
            <a:ext cx="1590675" cy="47625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5560" y="-2032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10" name="组合 9"/>
          <p:cNvGrpSpPr/>
          <p:nvPr/>
        </p:nvGrpSpPr>
        <p:grpSpPr>
          <a:xfrm>
            <a:off x="1304925" y="1036955"/>
            <a:ext cx="6781800" cy="1500505"/>
            <a:chOff x="1252" y="1569"/>
            <a:chExt cx="10680" cy="2363"/>
          </a:xfrm>
        </p:grpSpPr>
        <p:pic>
          <p:nvPicPr>
            <p:cNvPr id="7" name="Picture 14"/>
            <p:cNvPicPr>
              <a:picLocks noChangeAspect="1" noChangeArrowheads="1"/>
            </p:cNvPicPr>
            <p:nvPr/>
          </p:nvPicPr>
          <p:blipFill>
            <a:blip r:embed="rId2" cstate="print"/>
            <a:srcRect/>
            <a:stretch>
              <a:fillRect/>
            </a:stretch>
          </p:blipFill>
          <p:spPr bwMode="auto">
            <a:xfrm>
              <a:off x="4614" y="1725"/>
              <a:ext cx="1278" cy="2184"/>
            </a:xfrm>
            <a:prstGeom prst="rect">
              <a:avLst/>
            </a:prstGeom>
          </p:spPr>
        </p:pic>
        <p:pic>
          <p:nvPicPr>
            <p:cNvPr id="35849" name="Picture 2"/>
            <p:cNvPicPr>
              <a:picLocks noChangeAspect="1"/>
            </p:cNvPicPr>
            <p:nvPr/>
          </p:nvPicPr>
          <p:blipFill>
            <a:blip r:embed="rId3" cstate="print"/>
            <a:stretch>
              <a:fillRect/>
            </a:stretch>
          </p:blipFill>
          <p:spPr>
            <a:xfrm>
              <a:off x="6995" y="1725"/>
              <a:ext cx="1700" cy="2207"/>
            </a:xfrm>
            <a:prstGeom prst="rect">
              <a:avLst/>
            </a:prstGeom>
            <a:noFill/>
            <a:ln w="9525">
              <a:noFill/>
            </a:ln>
          </p:spPr>
        </p:pic>
        <p:pic>
          <p:nvPicPr>
            <p:cNvPr id="35851" name="Picture 25"/>
            <p:cNvPicPr>
              <a:picLocks noChangeAspect="1"/>
            </p:cNvPicPr>
            <p:nvPr/>
          </p:nvPicPr>
          <p:blipFill>
            <a:blip r:embed="rId4" cstate="print"/>
            <a:stretch>
              <a:fillRect/>
            </a:stretch>
          </p:blipFill>
          <p:spPr>
            <a:xfrm>
              <a:off x="1252" y="1569"/>
              <a:ext cx="2651" cy="2156"/>
            </a:xfrm>
            <a:prstGeom prst="rect">
              <a:avLst/>
            </a:prstGeom>
            <a:noFill/>
            <a:ln w="9525">
              <a:noFill/>
            </a:ln>
          </p:spPr>
        </p:pic>
        <p:pic>
          <p:nvPicPr>
            <p:cNvPr id="8" name="Picture 15"/>
            <p:cNvPicPr>
              <a:picLocks noChangeAspect="1" noChangeArrowheads="1"/>
            </p:cNvPicPr>
            <p:nvPr/>
          </p:nvPicPr>
          <p:blipFill>
            <a:blip r:embed="rId5" cstate="print"/>
            <a:srcRect/>
            <a:stretch>
              <a:fillRect/>
            </a:stretch>
          </p:blipFill>
          <p:spPr bwMode="auto">
            <a:xfrm>
              <a:off x="9264" y="1747"/>
              <a:ext cx="2668" cy="1800"/>
            </a:xfrm>
            <a:prstGeom prst="rect">
              <a:avLst/>
            </a:prstGeom>
          </p:spPr>
        </p:pic>
      </p:grpSp>
      <p:grpSp>
        <p:nvGrpSpPr>
          <p:cNvPr id="18" name="组合 17"/>
          <p:cNvGrpSpPr/>
          <p:nvPr/>
        </p:nvGrpSpPr>
        <p:grpSpPr>
          <a:xfrm>
            <a:off x="281305" y="213995"/>
            <a:ext cx="6047105" cy="536575"/>
            <a:chOff x="427" y="337"/>
            <a:chExt cx="9523" cy="845"/>
          </a:xfrm>
        </p:grpSpPr>
        <p:cxnSp>
          <p:nvCxnSpPr>
            <p:cNvPr id="20" name="直接连接符 19"/>
            <p:cNvCxnSpPr/>
            <p:nvPr/>
          </p:nvCxnSpPr>
          <p:spPr>
            <a:xfrm>
              <a:off x="3652" y="1182"/>
              <a:ext cx="4888"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763" y="464"/>
              <a:ext cx="6187" cy="58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全设备，多终端的体验</a:t>
              </a:r>
              <a:endParaRPr kumimoji="0" lang="zh-CN" altLang="en-US" i="0" u="none" strike="noStrike" kern="1200" cap="none" spc="0" normalizeH="0" baseline="0" noProof="1"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6" name="图片 25" descr="C:\Users\bj\Desktop\7788\1f9b82fc002b9f0bce.png1f9b82fc002b9f0bce"/>
            <p:cNvPicPr>
              <a:picLocks noChangeAspect="1"/>
            </p:cNvPicPr>
            <p:nvPr/>
          </p:nvPicPr>
          <p:blipFill>
            <a:blip r:embed="rId6"/>
            <a:srcRect/>
            <a:stretch>
              <a:fillRect/>
            </a:stretch>
          </p:blipFill>
          <p:spPr>
            <a:xfrm>
              <a:off x="427" y="337"/>
              <a:ext cx="2693" cy="806"/>
            </a:xfrm>
            <a:prstGeom prst="rect">
              <a:avLst/>
            </a:prstGeom>
          </p:spPr>
        </p:pic>
      </p:grpSp>
      <p:pic>
        <p:nvPicPr>
          <p:cNvPr id="14" name="图片 13"/>
          <p:cNvPicPr>
            <a:picLocks noChangeAspect="1"/>
          </p:cNvPicPr>
          <p:nvPr/>
        </p:nvPicPr>
        <p:blipFill>
          <a:blip r:embed="rId7"/>
          <a:stretch>
            <a:fillRect/>
          </a:stretch>
        </p:blipFill>
        <p:spPr>
          <a:xfrm>
            <a:off x="1547495" y="3253740"/>
            <a:ext cx="685800" cy="819150"/>
          </a:xfrm>
          <a:prstGeom prst="rect">
            <a:avLst/>
          </a:prstGeom>
        </p:spPr>
      </p:pic>
      <p:pic>
        <p:nvPicPr>
          <p:cNvPr id="2" name="Picture 13"/>
          <p:cNvPicPr>
            <a:picLocks noChangeAspect="1" noChangeArrowheads="1"/>
          </p:cNvPicPr>
          <p:nvPr/>
        </p:nvPicPr>
        <p:blipFill>
          <a:blip r:embed="rId8" cstate="print"/>
          <a:srcRect/>
          <a:stretch>
            <a:fillRect/>
          </a:stretch>
        </p:blipFill>
        <p:spPr bwMode="auto">
          <a:xfrm>
            <a:off x="5076190" y="3343275"/>
            <a:ext cx="859790" cy="756285"/>
          </a:xfrm>
          <a:prstGeom prst="rect">
            <a:avLst/>
          </a:prstGeom>
        </p:spPr>
      </p:pic>
      <p:pic>
        <p:nvPicPr>
          <p:cNvPr id="21" name="图片 20"/>
          <p:cNvPicPr>
            <a:picLocks noChangeAspect="1"/>
          </p:cNvPicPr>
          <p:nvPr/>
        </p:nvPicPr>
        <p:blipFill>
          <a:blip r:embed="rId9"/>
          <a:stretch>
            <a:fillRect/>
          </a:stretch>
        </p:blipFill>
        <p:spPr>
          <a:xfrm>
            <a:off x="3393440" y="3220085"/>
            <a:ext cx="819150" cy="952500"/>
          </a:xfrm>
          <a:prstGeom prst="rect">
            <a:avLst/>
          </a:prstGeom>
        </p:spPr>
      </p:pic>
      <p:sp>
        <p:nvSpPr>
          <p:cNvPr id="31" name="文本框 30"/>
          <p:cNvSpPr txBox="1"/>
          <p:nvPr/>
        </p:nvSpPr>
        <p:spPr>
          <a:xfrm>
            <a:off x="1547495" y="2717165"/>
            <a:ext cx="640080" cy="368300"/>
          </a:xfrm>
          <a:prstGeom prst="rect">
            <a:avLst/>
          </a:prstGeom>
          <a:noFill/>
        </p:spPr>
        <p:txBody>
          <a:bodyPr wrap="none" rtlCol="0">
            <a:spAutoFit/>
          </a:bodyPr>
          <a:p>
            <a:r>
              <a:rPr lang="zh-CN" altLang="en-US"/>
              <a:t>电脑</a:t>
            </a:r>
            <a:endParaRPr lang="zh-CN" altLang="en-US"/>
          </a:p>
        </p:txBody>
      </p:sp>
      <p:sp>
        <p:nvSpPr>
          <p:cNvPr id="32" name="文本框 31"/>
          <p:cNvSpPr txBox="1"/>
          <p:nvPr/>
        </p:nvSpPr>
        <p:spPr>
          <a:xfrm>
            <a:off x="3561080" y="2716530"/>
            <a:ext cx="640080" cy="368300"/>
          </a:xfrm>
          <a:prstGeom prst="rect">
            <a:avLst/>
          </a:prstGeom>
          <a:noFill/>
        </p:spPr>
        <p:txBody>
          <a:bodyPr wrap="none" rtlCol="0">
            <a:spAutoFit/>
          </a:bodyPr>
          <a:p>
            <a:r>
              <a:rPr lang="zh-CN" altLang="en-US"/>
              <a:t>手机</a:t>
            </a:r>
            <a:endParaRPr lang="zh-CN" altLang="en-US"/>
          </a:p>
        </p:txBody>
      </p:sp>
      <p:sp>
        <p:nvSpPr>
          <p:cNvPr id="33" name="文本框 32"/>
          <p:cNvSpPr txBox="1"/>
          <p:nvPr/>
        </p:nvSpPr>
        <p:spPr>
          <a:xfrm>
            <a:off x="7020560" y="2680335"/>
            <a:ext cx="614045" cy="368300"/>
          </a:xfrm>
          <a:prstGeom prst="rect">
            <a:avLst/>
          </a:prstGeom>
          <a:noFill/>
        </p:spPr>
        <p:txBody>
          <a:bodyPr wrap="none" rtlCol="0">
            <a:spAutoFit/>
          </a:bodyPr>
          <a:p>
            <a:r>
              <a:rPr lang="en-US" altLang="zh-CN"/>
              <a:t>IPAD</a:t>
            </a:r>
            <a:endParaRPr lang="en-US" altLang="zh-CN"/>
          </a:p>
        </p:txBody>
      </p:sp>
      <p:sp>
        <p:nvSpPr>
          <p:cNvPr id="34" name="文本框 33"/>
          <p:cNvSpPr txBox="1"/>
          <p:nvPr/>
        </p:nvSpPr>
        <p:spPr>
          <a:xfrm>
            <a:off x="5269865" y="2736215"/>
            <a:ext cx="868680" cy="368300"/>
          </a:xfrm>
          <a:prstGeom prst="rect">
            <a:avLst/>
          </a:prstGeom>
          <a:noFill/>
        </p:spPr>
        <p:txBody>
          <a:bodyPr wrap="none" rtlCol="0">
            <a:spAutoFit/>
          </a:bodyPr>
          <a:p>
            <a:r>
              <a:rPr lang="zh-CN" altLang="en-US"/>
              <a:t>墨水屏</a:t>
            </a:r>
            <a:endParaRPr lang="zh-CN" altLang="en-US"/>
          </a:p>
        </p:txBody>
      </p:sp>
      <p:pic>
        <p:nvPicPr>
          <p:cNvPr id="36" name="图片 35"/>
          <p:cNvPicPr>
            <a:picLocks noChangeAspect="1"/>
          </p:cNvPicPr>
          <p:nvPr/>
        </p:nvPicPr>
        <p:blipFill>
          <a:blip r:embed="rId10"/>
          <a:stretch>
            <a:fillRect/>
          </a:stretch>
        </p:blipFill>
        <p:spPr>
          <a:xfrm>
            <a:off x="6588125" y="3291840"/>
            <a:ext cx="1219200" cy="933450"/>
          </a:xfrm>
          <a:prstGeom prst="rect">
            <a:avLst/>
          </a:prstGeom>
        </p:spPr>
      </p:pic>
      <p:sp>
        <p:nvSpPr>
          <p:cNvPr id="37" name="文本框 36"/>
          <p:cNvSpPr txBox="1"/>
          <p:nvPr/>
        </p:nvSpPr>
        <p:spPr>
          <a:xfrm>
            <a:off x="1475740" y="4299585"/>
            <a:ext cx="868680" cy="368300"/>
          </a:xfrm>
          <a:prstGeom prst="rect">
            <a:avLst/>
          </a:prstGeom>
          <a:noFill/>
        </p:spPr>
        <p:txBody>
          <a:bodyPr wrap="none" rtlCol="0">
            <a:spAutoFit/>
          </a:bodyPr>
          <a:p>
            <a:r>
              <a:rPr lang="zh-CN" altLang="en-US"/>
              <a:t>浏览器</a:t>
            </a:r>
            <a:endParaRPr lang="zh-CN" altLang="en-US"/>
          </a:p>
        </p:txBody>
      </p:sp>
      <p:sp>
        <p:nvSpPr>
          <p:cNvPr id="38" name="文本框 37"/>
          <p:cNvSpPr txBox="1"/>
          <p:nvPr/>
        </p:nvSpPr>
        <p:spPr>
          <a:xfrm>
            <a:off x="3240405" y="4320540"/>
            <a:ext cx="1108710" cy="368300"/>
          </a:xfrm>
          <a:prstGeom prst="rect">
            <a:avLst/>
          </a:prstGeom>
          <a:noFill/>
        </p:spPr>
        <p:txBody>
          <a:bodyPr wrap="none" rtlCol="0">
            <a:spAutoFit/>
          </a:bodyPr>
          <a:p>
            <a:r>
              <a:rPr lang="en-US" altLang="zh-CN"/>
              <a:t>PC</a:t>
            </a:r>
            <a:r>
              <a:rPr lang="zh-CN" altLang="en-US"/>
              <a:t>客户端</a:t>
            </a:r>
            <a:endParaRPr lang="zh-CN" altLang="en-US"/>
          </a:p>
        </p:txBody>
      </p:sp>
      <p:sp>
        <p:nvSpPr>
          <p:cNvPr id="39" name="文本框 38"/>
          <p:cNvSpPr txBox="1"/>
          <p:nvPr/>
        </p:nvSpPr>
        <p:spPr>
          <a:xfrm>
            <a:off x="6923405" y="4299585"/>
            <a:ext cx="551180" cy="368300"/>
          </a:xfrm>
          <a:prstGeom prst="rect">
            <a:avLst/>
          </a:prstGeom>
          <a:noFill/>
        </p:spPr>
        <p:txBody>
          <a:bodyPr wrap="none" rtlCol="0">
            <a:spAutoFit/>
          </a:bodyPr>
          <a:p>
            <a:r>
              <a:rPr lang="en-US" altLang="zh-CN"/>
              <a:t>APP</a:t>
            </a:r>
            <a:endParaRPr lang="en-US" altLang="zh-CN"/>
          </a:p>
        </p:txBody>
      </p:sp>
      <p:sp>
        <p:nvSpPr>
          <p:cNvPr id="40" name="文本框 39"/>
          <p:cNvSpPr txBox="1"/>
          <p:nvPr/>
        </p:nvSpPr>
        <p:spPr>
          <a:xfrm>
            <a:off x="5274945" y="4292600"/>
            <a:ext cx="640080" cy="368300"/>
          </a:xfrm>
          <a:prstGeom prst="rect">
            <a:avLst/>
          </a:prstGeom>
          <a:noFill/>
        </p:spPr>
        <p:txBody>
          <a:bodyPr wrap="none" rtlCol="0">
            <a:spAutoFit/>
          </a:bodyPr>
          <a:p>
            <a:r>
              <a:rPr lang="zh-CN" altLang="en-US"/>
              <a:t>微信</a:t>
            </a:r>
            <a:endParaRPr lang="zh-CN" altLang="en-US"/>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1" name="文本框 10"/>
          <p:cNvSpPr txBox="1"/>
          <p:nvPr/>
        </p:nvSpPr>
        <p:spPr>
          <a:xfrm>
            <a:off x="453390" y="1059815"/>
            <a:ext cx="2593340" cy="737235"/>
          </a:xfrm>
          <a:prstGeom prst="rect">
            <a:avLst/>
          </a:prstGeom>
          <a:noFill/>
        </p:spPr>
        <p:txBody>
          <a:bodyPr wrap="square" rtlCol="0">
            <a:spAutoFit/>
          </a:bodyPr>
          <a:p>
            <a:pPr marL="285750" indent="-285750">
              <a:buFont typeface="Wingdings" panose="05000000000000000000" charset="0"/>
              <a:buChar char="Ø"/>
            </a:pPr>
            <a:r>
              <a:rPr lang="zh-CN" sz="1400">
                <a:ea typeface="宋体" panose="02010600030101010101" pitchFamily="2" charset="-122"/>
                <a:sym typeface="+mn-ea"/>
              </a:rPr>
              <a:t>输入检索词可以检索这本书全文内容中包含检索词相关的章节内容信息。</a:t>
            </a:r>
            <a:endParaRPr lang="zh-CN" sz="1400">
              <a:ea typeface="宋体" panose="02010600030101010101" pitchFamily="2" charset="-122"/>
              <a:sym typeface="+mn-ea"/>
            </a:endParaRPr>
          </a:p>
        </p:txBody>
      </p:sp>
      <p:pic>
        <p:nvPicPr>
          <p:cNvPr id="8" name="图片 7"/>
          <p:cNvPicPr>
            <a:picLocks noChangeAspect="1"/>
          </p:cNvPicPr>
          <p:nvPr/>
        </p:nvPicPr>
        <p:blipFill>
          <a:blip r:embed="rId2"/>
          <a:stretch>
            <a:fillRect/>
          </a:stretch>
        </p:blipFill>
        <p:spPr>
          <a:xfrm>
            <a:off x="3203575" y="628015"/>
            <a:ext cx="4498975" cy="4254500"/>
          </a:xfrm>
          <a:prstGeom prst="rect">
            <a:avLst/>
          </a:prstGeom>
        </p:spPr>
      </p:pic>
      <p:grpSp>
        <p:nvGrpSpPr>
          <p:cNvPr id="13" name="组合 12"/>
          <p:cNvGrpSpPr/>
          <p:nvPr/>
        </p:nvGrpSpPr>
        <p:grpSpPr>
          <a:xfrm>
            <a:off x="1763395" y="231775"/>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全文检索</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3"/>
          <a:stretch>
            <a:fillRect/>
          </a:stretch>
        </p:blipFill>
        <p:spPr>
          <a:xfrm>
            <a:off x="172720" y="123825"/>
            <a:ext cx="1590675" cy="47625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1" name="文本框 10"/>
          <p:cNvSpPr txBox="1"/>
          <p:nvPr/>
        </p:nvSpPr>
        <p:spPr>
          <a:xfrm>
            <a:off x="395605" y="988060"/>
            <a:ext cx="2235200" cy="1168400"/>
          </a:xfrm>
          <a:prstGeom prst="rect">
            <a:avLst/>
          </a:prstGeom>
          <a:noFill/>
        </p:spPr>
        <p:txBody>
          <a:bodyPr wrap="square" rtlCol="0">
            <a:spAutoFit/>
          </a:bodyPr>
          <a:p>
            <a:pPr marL="285750" indent="-285750">
              <a:buFont typeface="Wingdings" panose="05000000000000000000" charset="0"/>
              <a:buChar char="Ø"/>
            </a:pPr>
            <a:r>
              <a:rPr lang="zh-CN" sz="1400">
                <a:ea typeface="宋体" panose="02010600030101010101" pitchFamily="2" charset="-122"/>
                <a:sym typeface="+mn-ea"/>
              </a:rPr>
              <a:t>输入检索词可以检索整个数据库中所有</a:t>
            </a:r>
            <a:r>
              <a:rPr lang="zh-CN" sz="1400">
                <a:ea typeface="宋体" panose="02010600030101010101" pitchFamily="2" charset="-122"/>
                <a:sym typeface="+mn-ea"/>
              </a:rPr>
              <a:t>书全文内容中包含检索词相关的章节内容信息。</a:t>
            </a:r>
            <a:endParaRPr lang="zh-CN" sz="1400">
              <a:ea typeface="宋体" panose="02010600030101010101" pitchFamily="2" charset="-122"/>
              <a:sym typeface="+mn-ea"/>
            </a:endParaRPr>
          </a:p>
        </p:txBody>
      </p:sp>
      <p:pic>
        <p:nvPicPr>
          <p:cNvPr id="2" name="图片 1"/>
          <p:cNvPicPr>
            <a:picLocks noChangeAspect="1"/>
          </p:cNvPicPr>
          <p:nvPr/>
        </p:nvPicPr>
        <p:blipFill>
          <a:blip r:embed="rId2"/>
          <a:stretch>
            <a:fillRect/>
          </a:stretch>
        </p:blipFill>
        <p:spPr>
          <a:xfrm>
            <a:off x="2700020" y="772160"/>
            <a:ext cx="5711825" cy="3468370"/>
          </a:xfrm>
          <a:prstGeom prst="rect">
            <a:avLst/>
          </a:prstGeom>
        </p:spPr>
      </p:pic>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全文检索</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3"/>
          <a:stretch>
            <a:fillRect/>
          </a:stretch>
        </p:blipFill>
        <p:spPr>
          <a:xfrm>
            <a:off x="172720" y="123825"/>
            <a:ext cx="1590675" cy="47625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26352" y="-20241"/>
            <a:ext cx="9180513" cy="5173742"/>
            <a:chOff x="-42" y="-43"/>
            <a:chExt cx="14458" cy="10864"/>
          </a:xfrm>
        </p:grpSpPr>
        <p:sp>
          <p:nvSpPr>
            <p:cNvPr id="6" name="矩形 5"/>
            <p:cNvSpPr/>
            <p:nvPr/>
          </p:nvSpPr>
          <p:spPr>
            <a:xfrm>
              <a:off x="-42" y="-22"/>
              <a:ext cx="14458" cy="108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4" name="矩形 3"/>
            <p:cNvSpPr/>
            <p:nvPr/>
          </p:nvSpPr>
          <p:spPr>
            <a:xfrm>
              <a:off x="-23" y="-43"/>
              <a:ext cx="14423" cy="1345"/>
            </a:xfrm>
            <a:prstGeom prst="rect">
              <a:avLst/>
            </a:prstGeom>
            <a:solidFill>
              <a:srgbClr val="B01D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3600" b="1" noProof="1">
                  <a:latin typeface="微软雅黑" panose="020B0503020204020204" pitchFamily="34" charset="-122"/>
                  <a:ea typeface="微软雅黑" panose="020B0503020204020204" pitchFamily="34" charset="-122"/>
                </a:rPr>
                <a:t>    问题</a:t>
              </a:r>
              <a:r>
                <a:rPr lang="en-US" altLang="zh-CN" sz="3600" b="1" noProof="1">
                  <a:latin typeface="微软雅黑" panose="020B0503020204020204" pitchFamily="34" charset="-122"/>
                  <a:ea typeface="微软雅黑" panose="020B0503020204020204" pitchFamily="34" charset="-122"/>
                </a:rPr>
                <a:t>3</a:t>
              </a:r>
              <a:endParaRPr lang="en-US" altLang="zh-CN" sz="3600" b="1" noProof="1">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20" y="10275"/>
              <a:ext cx="11150" cy="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3212" y="10285"/>
              <a:ext cx="11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1"/>
          <p:cNvGrpSpPr/>
          <p:nvPr/>
        </p:nvGrpSpPr>
        <p:grpSpPr bwMode="auto">
          <a:xfrm>
            <a:off x="7165976" y="4760119"/>
            <a:ext cx="1387475" cy="369570"/>
            <a:chOff x="11171" y="10220"/>
            <a:chExt cx="2187" cy="776"/>
          </a:xfrm>
        </p:grpSpPr>
        <p:sp>
          <p:nvSpPr>
            <p:cNvPr id="40967" name="文本框 10"/>
            <p:cNvSpPr txBox="1">
              <a:spLocks noChangeArrowheads="1"/>
            </p:cNvSpPr>
            <p:nvPr/>
          </p:nvSpPr>
          <p:spPr bwMode="auto">
            <a:xfrm>
              <a:off x="11500" y="10220"/>
              <a:ext cx="1858" cy="776"/>
            </a:xfrm>
            <a:prstGeom prst="rect">
              <a:avLst/>
            </a:prstGeom>
            <a:noFill/>
            <a:ln w="9525">
              <a:noFill/>
              <a:miter lim="800000"/>
            </a:ln>
          </p:spPr>
          <p:txBody>
            <a:bodyPr>
              <a:spAutoFit/>
            </a:bodyPr>
            <a:lstStyle/>
            <a:p>
              <a:r>
                <a:rPr lang="zh-CN" altLang="zh-CN">
                  <a:solidFill>
                    <a:srgbClr val="B01D23"/>
                  </a:solidFill>
                  <a:latin typeface="华文隶书" panose="02010800040101010101" pitchFamily="2" charset="-122"/>
                  <a:ea typeface="华文隶书" panose="02010800040101010101" pitchFamily="2" charset="-122"/>
                </a:rPr>
                <a:t>畅想之星</a:t>
              </a:r>
              <a:endParaRPr lang="zh-CN" altLang="zh-CN">
                <a:solidFill>
                  <a:srgbClr val="B01D23"/>
                </a:solidFill>
                <a:latin typeface="华文隶书" panose="02010800040101010101" pitchFamily="2" charset="-122"/>
                <a:ea typeface="华文隶书" panose="02010800040101010101" pitchFamily="2" charset="-122"/>
              </a:endParaRPr>
            </a:p>
          </p:txBody>
        </p:sp>
        <p:pic>
          <p:nvPicPr>
            <p:cNvPr id="40968" name="图片 2" descr="lALOZrAvA80CAM0CAA_512_512"/>
            <p:cNvPicPr>
              <a:picLocks noChangeAspect="1" noChangeArrowheads="1"/>
            </p:cNvPicPr>
            <p:nvPr/>
          </p:nvPicPr>
          <p:blipFill>
            <a:blip r:embed="rId1" cstate="print"/>
            <a:srcRect/>
            <a:stretch>
              <a:fillRect/>
            </a:stretch>
          </p:blipFill>
          <p:spPr bwMode="auto">
            <a:xfrm>
              <a:off x="11171" y="10272"/>
              <a:ext cx="416" cy="416"/>
            </a:xfrm>
            <a:prstGeom prst="rect">
              <a:avLst/>
            </a:prstGeom>
            <a:noFill/>
            <a:ln w="9525">
              <a:noFill/>
              <a:miter lim="800000"/>
              <a:headEnd/>
              <a:tailEnd/>
            </a:ln>
          </p:spPr>
        </p:pic>
      </p:grpSp>
      <p:sp>
        <p:nvSpPr>
          <p:cNvPr id="10" name="矩形 9"/>
          <p:cNvSpPr/>
          <p:nvPr/>
        </p:nvSpPr>
        <p:spPr>
          <a:xfrm>
            <a:off x="1511935" y="2067560"/>
            <a:ext cx="6877685" cy="1014730"/>
          </a:xfrm>
          <a:prstGeom prst="rect">
            <a:avLst/>
          </a:prstGeom>
        </p:spPr>
        <p:txBody>
          <a:bodyPr wrap="square">
            <a:spAutoFit/>
          </a:bodyPr>
          <a:lstStyle/>
          <a:p>
            <a:pPr>
              <a:lnSpc>
                <a:spcPct val="150000"/>
              </a:lnSpc>
              <a:defRPr/>
            </a:pPr>
            <a:r>
              <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查找到的资源如何阅读全文？</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24" name="组合 23"/>
          <p:cNvGrpSpPr/>
          <p:nvPr/>
        </p:nvGrpSpPr>
        <p:grpSpPr>
          <a:xfrm>
            <a:off x="179705" y="151130"/>
            <a:ext cx="4169410" cy="511810"/>
            <a:chOff x="267" y="238"/>
            <a:chExt cx="6566" cy="806"/>
          </a:xfrm>
        </p:grpSpPr>
        <p:cxnSp>
          <p:nvCxnSpPr>
            <p:cNvPr id="21" name="直接连接符 20"/>
            <p:cNvCxnSpPr/>
            <p:nvPr/>
          </p:nvCxnSpPr>
          <p:spPr>
            <a:xfrm>
              <a:off x="3221" y="988"/>
              <a:ext cx="24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375" y="408"/>
              <a:ext cx="3458"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本馆资源</a:t>
              </a:r>
              <a:endParaRPr kumimoji="0" 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 name="图片 22" descr="C:\Users\bj\Desktop\7788\1f9b82fc002b9f0bce.png1f9b82fc002b9f0bce"/>
            <p:cNvPicPr>
              <a:picLocks noChangeAspect="1"/>
            </p:cNvPicPr>
            <p:nvPr/>
          </p:nvPicPr>
          <p:blipFill>
            <a:blip r:embed="rId2"/>
            <a:srcRect/>
            <a:stretch>
              <a:fillRect/>
            </a:stretch>
          </p:blipFill>
          <p:spPr>
            <a:xfrm>
              <a:off x="267" y="238"/>
              <a:ext cx="2693" cy="806"/>
            </a:xfrm>
            <a:prstGeom prst="rect">
              <a:avLst/>
            </a:prstGeom>
          </p:spPr>
        </p:pic>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0" name="矩形 9"/>
          <p:cNvSpPr/>
          <p:nvPr/>
        </p:nvSpPr>
        <p:spPr>
          <a:xfrm>
            <a:off x="755650" y="771525"/>
            <a:ext cx="7767320" cy="521970"/>
          </a:xfrm>
          <a:prstGeom prst="rect">
            <a:avLst/>
          </a:prstGeom>
        </p:spPr>
        <p:txBody>
          <a:bodyPr wrap="square">
            <a:spAutoFit/>
          </a:bodyPr>
          <a:lstStyle/>
          <a:p>
            <a:pPr marL="342900" marR="0" lvl="0" indent="0" algn="l" defTabSz="914400" rtl="0" fontAlgn="base">
              <a:lnSpc>
                <a:spcPct val="200000"/>
              </a:lnSpc>
              <a:spcBef>
                <a:spcPct val="0"/>
              </a:spcBef>
              <a:spcAft>
                <a:spcPct val="0"/>
              </a:spcAft>
              <a:buClrTx/>
              <a:buSzTx/>
              <a:buFont typeface="Wingdings" panose="05000000000000000000" pitchFamily="2" charset="2"/>
              <a:buChar char="Ø"/>
              <a:defRPr/>
            </a:pPr>
            <a:r>
              <a:rPr lang="zh-CN" altLang="en-US" sz="1400"/>
              <a:t>本馆</a:t>
            </a:r>
            <a:r>
              <a:rPr lang="zh-CN" altLang="en-US" sz="1400"/>
              <a:t>资源：显示在本馆资源模块下的图书都是图书馆购买的资源，都可以阅读全文。</a:t>
            </a:r>
            <a:endParaRPr kumimoji="0" lang="zh-CN" alt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ea"/>
              <a:cs typeface="+mn-ea"/>
            </a:endParaRPr>
          </a:p>
        </p:txBody>
      </p:sp>
      <p:pic>
        <p:nvPicPr>
          <p:cNvPr id="2" name="图片 1"/>
          <p:cNvPicPr>
            <a:picLocks noChangeAspect="1"/>
          </p:cNvPicPr>
          <p:nvPr/>
        </p:nvPicPr>
        <p:blipFill>
          <a:blip r:embed="rId3"/>
          <a:stretch>
            <a:fillRect/>
          </a:stretch>
        </p:blipFill>
        <p:spPr>
          <a:xfrm>
            <a:off x="1547495" y="1437640"/>
            <a:ext cx="5678170" cy="300228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619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详细信息页面</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2"/>
          <a:stretch>
            <a:fillRect/>
          </a:stretch>
        </p:blipFill>
        <p:spPr>
          <a:xfrm>
            <a:off x="172720" y="123825"/>
            <a:ext cx="1590675" cy="476250"/>
          </a:xfrm>
          <a:prstGeom prst="rect">
            <a:avLst/>
          </a:prstGeom>
        </p:spPr>
      </p:pic>
      <p:sp>
        <p:nvSpPr>
          <p:cNvPr id="8" name="文本框 7"/>
          <p:cNvSpPr txBox="1"/>
          <p:nvPr/>
        </p:nvSpPr>
        <p:spPr>
          <a:xfrm>
            <a:off x="741680" y="1050925"/>
            <a:ext cx="7790180" cy="3661410"/>
          </a:xfrm>
          <a:prstGeom prst="rect">
            <a:avLst/>
          </a:prstGeom>
          <a:noFill/>
        </p:spPr>
        <p:txBody>
          <a:bodyPr wrap="square" rtlCol="0">
            <a:spAutoFit/>
          </a:bodyPr>
          <a:p>
            <a:pPr marL="342900" marR="0" lvl="0" indent="0" algn="l" defTabSz="914400" rtl="0" fontAlgn="base">
              <a:lnSpc>
                <a:spcPct val="200000"/>
              </a:lnSpc>
              <a:spcBef>
                <a:spcPct val="0"/>
              </a:spcBef>
              <a:spcAft>
                <a:spcPct val="0"/>
              </a:spcAft>
              <a:buClrTx/>
              <a:buSzTx/>
              <a:buFont typeface="Wingdings" panose="05000000000000000000" pitchFamily="2" charset="2"/>
              <a:buChar char="Ø"/>
              <a:defRPr/>
            </a:pPr>
            <a:r>
              <a:rPr lang="zh-CN" altLang="en-US" sz="1400" noProof="0" dirty="0">
                <a:ln>
                  <a:noFill/>
                </a:ln>
                <a:solidFill>
                  <a:srgbClr val="000000"/>
                </a:solidFill>
                <a:effectLst/>
                <a:uLnTx/>
                <a:uFillTx/>
                <a:latin typeface="+mn-ea"/>
                <a:cs typeface="+mn-ea"/>
                <a:sym typeface="+mn-ea"/>
              </a:rPr>
              <a:t>点击查找到的资源进入图书详情页</a:t>
            </a:r>
            <a:r>
              <a:rPr lang="en-US" altLang="zh-CN" sz="1400" noProof="0" dirty="0">
                <a:ln>
                  <a:noFill/>
                </a:ln>
                <a:solidFill>
                  <a:srgbClr val="000000"/>
                </a:solidFill>
                <a:effectLst/>
                <a:uLnTx/>
                <a:uFillTx/>
                <a:latin typeface="+mn-ea"/>
                <a:cs typeface="+mn-ea"/>
                <a:sym typeface="+mn-ea"/>
              </a:rPr>
              <a:t>,</a:t>
            </a:r>
            <a:r>
              <a:rPr lang="zh-CN" altLang="en-US" sz="1400" noProof="0" dirty="0">
                <a:ln>
                  <a:noFill/>
                </a:ln>
                <a:solidFill>
                  <a:srgbClr val="000000"/>
                </a:solidFill>
                <a:effectLst/>
                <a:uLnTx/>
                <a:uFillTx/>
                <a:latin typeface="+mn-ea"/>
                <a:cs typeface="+mn-ea"/>
                <a:sym typeface="+mn-ea"/>
              </a:rPr>
              <a:t>可以进行资源的阅读、下载、评论、收藏、分享等操作；</a:t>
            </a:r>
            <a:endParaRPr lang="zh-CN" altLang="en-US" sz="1400" noProof="0" dirty="0">
              <a:ln>
                <a:noFill/>
              </a:ln>
              <a:solidFill>
                <a:srgbClr val="00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None/>
              <a:defRPr/>
            </a:pPr>
            <a:r>
              <a:rPr lang="en-US" altLang="zh-CN" sz="1200" noProof="0" dirty="0">
                <a:ln>
                  <a:noFill/>
                </a:ln>
                <a:solidFill>
                  <a:srgbClr val="000000"/>
                </a:solidFill>
                <a:effectLst/>
                <a:uLnTx/>
                <a:uFillTx/>
                <a:latin typeface="+mn-ea"/>
                <a:cs typeface="+mn-ea"/>
                <a:sym typeface="+mn-ea"/>
              </a:rPr>
              <a:t>  </a:t>
            </a:r>
            <a:r>
              <a:rPr lang="zh-CN" altLang="en-US" sz="1200" noProof="0" dirty="0">
                <a:ln>
                  <a:noFill/>
                </a:ln>
                <a:solidFill>
                  <a:srgbClr val="000000"/>
                </a:solidFill>
                <a:effectLst/>
                <a:uLnTx/>
                <a:uFillTx/>
                <a:latin typeface="+mn-ea"/>
                <a:cs typeface="+mn-ea"/>
                <a:sym typeface="+mn-ea"/>
              </a:rPr>
              <a:t>1）在线阅读：进入电子书的阅读页面</a:t>
            </a:r>
            <a:endParaRPr lang="zh-CN" altLang="en-US" sz="1200" noProof="0" dirty="0">
              <a:ln>
                <a:noFill/>
              </a:ln>
              <a:solidFill>
                <a:srgbClr val="00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None/>
              <a:defRPr/>
            </a:pPr>
            <a:r>
              <a:rPr lang="en-US" altLang="zh-CN" sz="1200" noProof="0" dirty="0">
                <a:ln>
                  <a:noFill/>
                </a:ln>
                <a:solidFill>
                  <a:srgbClr val="000000"/>
                </a:solidFill>
                <a:effectLst/>
                <a:uLnTx/>
                <a:uFillTx/>
                <a:latin typeface="+mn-ea"/>
                <a:cs typeface="+mn-ea"/>
                <a:sym typeface="+mn-ea"/>
              </a:rPr>
              <a:t>  2</a:t>
            </a:r>
            <a:r>
              <a:rPr lang="zh-CN" altLang="en-US" sz="1200" noProof="0" dirty="0">
                <a:ln>
                  <a:noFill/>
                </a:ln>
                <a:solidFill>
                  <a:srgbClr val="000000"/>
                </a:solidFill>
                <a:effectLst/>
                <a:uLnTx/>
                <a:uFillTx/>
                <a:latin typeface="+mn-ea"/>
                <a:cs typeface="+mn-ea"/>
                <a:sym typeface="+mn-ea"/>
              </a:rPr>
              <a:t>）下载：安装客户端支持电子书的下载</a:t>
            </a:r>
            <a:endParaRPr lang="zh-CN" altLang="en-US" sz="1200" noProof="0" dirty="0">
              <a:ln>
                <a:noFill/>
              </a:ln>
              <a:solidFill>
                <a:srgbClr val="00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None/>
              <a:defRPr/>
            </a:pPr>
            <a:r>
              <a:rPr lang="en-US" altLang="zh-CN" sz="1200" noProof="0" dirty="0">
                <a:ln>
                  <a:noFill/>
                </a:ln>
                <a:solidFill>
                  <a:srgbClr val="000000"/>
                </a:solidFill>
                <a:effectLst/>
                <a:uLnTx/>
                <a:uFillTx/>
                <a:latin typeface="+mn-ea"/>
                <a:cs typeface="+mn-ea"/>
                <a:sym typeface="+mn-ea"/>
              </a:rPr>
              <a:t>  3</a:t>
            </a:r>
            <a:r>
              <a:rPr lang="zh-CN" altLang="en-US" sz="1200" noProof="0" dirty="0">
                <a:ln>
                  <a:noFill/>
                </a:ln>
                <a:solidFill>
                  <a:srgbClr val="000000"/>
                </a:solidFill>
                <a:effectLst/>
                <a:uLnTx/>
                <a:uFillTx/>
                <a:latin typeface="+mn-ea"/>
                <a:cs typeface="+mn-ea"/>
                <a:sym typeface="+mn-ea"/>
              </a:rPr>
              <a:t>）收藏：收藏成功后显示已收藏</a:t>
            </a:r>
            <a:endParaRPr lang="zh-CN" altLang="en-US" sz="1200" noProof="0" dirty="0">
              <a:ln>
                <a:noFill/>
              </a:ln>
              <a:solidFill>
                <a:srgbClr val="00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None/>
              <a:defRPr/>
            </a:pPr>
            <a:r>
              <a:rPr lang="en-US" altLang="zh-CN" sz="1200" noProof="0" dirty="0">
                <a:ln>
                  <a:noFill/>
                </a:ln>
                <a:solidFill>
                  <a:srgbClr val="000000"/>
                </a:solidFill>
                <a:effectLst/>
                <a:uLnTx/>
                <a:uFillTx/>
                <a:latin typeface="+mn-ea"/>
                <a:cs typeface="+mn-ea"/>
                <a:sym typeface="+mn-ea"/>
              </a:rPr>
              <a:t>  4</a:t>
            </a:r>
            <a:r>
              <a:rPr lang="zh-CN" altLang="en-US" sz="1200" noProof="0" dirty="0">
                <a:ln>
                  <a:noFill/>
                </a:ln>
                <a:solidFill>
                  <a:srgbClr val="000000"/>
                </a:solidFill>
                <a:effectLst/>
                <a:uLnTx/>
                <a:uFillTx/>
                <a:latin typeface="+mn-ea"/>
                <a:cs typeface="+mn-ea"/>
                <a:sym typeface="+mn-ea"/>
              </a:rPr>
              <a:t>）纠错：用户可进行电子书纠错</a:t>
            </a:r>
            <a:endParaRPr lang="zh-CN" altLang="en-US" sz="1200" noProof="0" dirty="0">
              <a:ln>
                <a:noFill/>
              </a:ln>
              <a:solidFill>
                <a:srgbClr val="00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None/>
              <a:defRPr/>
            </a:pPr>
            <a:r>
              <a:rPr lang="en-US" altLang="zh-CN" sz="1200" noProof="0" dirty="0">
                <a:ln>
                  <a:noFill/>
                </a:ln>
                <a:solidFill>
                  <a:srgbClr val="000000"/>
                </a:solidFill>
                <a:effectLst/>
                <a:uLnTx/>
                <a:uFillTx/>
                <a:latin typeface="+mn-ea"/>
                <a:cs typeface="+mn-ea"/>
                <a:sym typeface="+mn-ea"/>
              </a:rPr>
              <a:t>  5</a:t>
            </a:r>
            <a:r>
              <a:rPr lang="zh-CN" altLang="en-US" sz="1200" noProof="0" dirty="0">
                <a:ln>
                  <a:noFill/>
                </a:ln>
                <a:solidFill>
                  <a:srgbClr val="000000"/>
                </a:solidFill>
                <a:effectLst/>
                <a:uLnTx/>
                <a:uFillTx/>
                <a:latin typeface="+mn-ea"/>
                <a:cs typeface="+mn-ea"/>
                <a:sym typeface="+mn-ea"/>
              </a:rPr>
              <a:t>）分享：可分享到新浪微博、QQ空间、豆瓣网</a:t>
            </a:r>
            <a:endParaRPr lang="zh-CN" altLang="en-US" sz="1200" noProof="0" dirty="0">
              <a:ln>
                <a:noFill/>
              </a:ln>
              <a:solidFill>
                <a:srgbClr val="00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None/>
              <a:defRPr/>
            </a:pPr>
            <a:r>
              <a:rPr lang="en-US" altLang="zh-CN" sz="1200" noProof="0" dirty="0">
                <a:ln>
                  <a:noFill/>
                </a:ln>
                <a:solidFill>
                  <a:srgbClr val="000000"/>
                </a:solidFill>
                <a:effectLst/>
                <a:uLnTx/>
                <a:uFillTx/>
                <a:latin typeface="+mn-ea"/>
                <a:cs typeface="+mn-ea"/>
                <a:sym typeface="+mn-ea"/>
              </a:rPr>
              <a:t>  6</a:t>
            </a:r>
            <a:r>
              <a:rPr lang="zh-CN" altLang="en-US" sz="1200" noProof="0" dirty="0">
                <a:ln>
                  <a:noFill/>
                </a:ln>
                <a:solidFill>
                  <a:srgbClr val="000000"/>
                </a:solidFill>
                <a:effectLst/>
                <a:uLnTx/>
                <a:uFillTx/>
                <a:latin typeface="+mn-ea"/>
                <a:cs typeface="+mn-ea"/>
                <a:sym typeface="+mn-ea"/>
              </a:rPr>
              <a:t>）评论：用户可发布评论</a:t>
            </a:r>
            <a:endParaRPr lang="zh-CN" altLang="en-US" sz="1200" noProof="0" dirty="0">
              <a:ln>
                <a:noFill/>
              </a:ln>
              <a:solidFill>
                <a:srgbClr val="00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None/>
              <a:defRPr/>
            </a:pPr>
            <a:r>
              <a:rPr lang="en-US" altLang="zh-CN" sz="1200" noProof="0" dirty="0">
                <a:ln>
                  <a:noFill/>
                </a:ln>
                <a:solidFill>
                  <a:srgbClr val="000000"/>
                </a:solidFill>
                <a:effectLst/>
                <a:uLnTx/>
                <a:uFillTx/>
                <a:latin typeface="+mn-ea"/>
                <a:cs typeface="+mn-ea"/>
                <a:sym typeface="+mn-ea"/>
              </a:rPr>
              <a:t>  7</a:t>
            </a:r>
            <a:r>
              <a:rPr lang="zh-CN" altLang="en-US" sz="1200" noProof="0" dirty="0">
                <a:ln>
                  <a:noFill/>
                </a:ln>
                <a:solidFill>
                  <a:srgbClr val="000000"/>
                </a:solidFill>
                <a:effectLst/>
                <a:uLnTx/>
                <a:uFillTx/>
                <a:latin typeface="+mn-ea"/>
                <a:cs typeface="+mn-ea"/>
                <a:sym typeface="+mn-ea"/>
              </a:rPr>
              <a:t>）简介：显示电子书简介</a:t>
            </a:r>
            <a:endParaRPr lang="zh-CN" altLang="en-US" sz="1200" noProof="0" dirty="0">
              <a:ln>
                <a:noFill/>
              </a:ln>
              <a:solidFill>
                <a:srgbClr val="00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None/>
              <a:defRPr/>
            </a:pPr>
            <a:r>
              <a:rPr lang="en-US" altLang="zh-CN" sz="1200" noProof="0" dirty="0">
                <a:ln>
                  <a:noFill/>
                </a:ln>
                <a:solidFill>
                  <a:srgbClr val="000000"/>
                </a:solidFill>
                <a:effectLst/>
                <a:uLnTx/>
                <a:uFillTx/>
                <a:latin typeface="+mn-ea"/>
                <a:cs typeface="+mn-ea"/>
                <a:sym typeface="+mn-ea"/>
              </a:rPr>
              <a:t>  8</a:t>
            </a:r>
            <a:r>
              <a:rPr lang="zh-CN" altLang="en-US" sz="1200" noProof="0" dirty="0">
                <a:ln>
                  <a:noFill/>
                </a:ln>
                <a:solidFill>
                  <a:srgbClr val="000000"/>
                </a:solidFill>
                <a:effectLst/>
                <a:uLnTx/>
                <a:uFillTx/>
                <a:latin typeface="+mn-ea"/>
                <a:cs typeface="+mn-ea"/>
                <a:sym typeface="+mn-ea"/>
              </a:rPr>
              <a:t>）目录：显示电子书的目录信息</a:t>
            </a:r>
            <a:endParaRPr lang="zh-CN" altLang="en-US" sz="1200" noProof="0" dirty="0">
              <a:ln>
                <a:noFill/>
              </a:ln>
              <a:solidFill>
                <a:srgbClr val="000000"/>
              </a:solidFill>
              <a:effectLst/>
              <a:uLnTx/>
              <a:uFillTx/>
              <a:latin typeface="+mn-ea"/>
              <a:cs typeface="+mn-ea"/>
              <a:sym typeface="+mn-ea"/>
            </a:endParaRPr>
          </a:p>
          <a:p>
            <a:endParaRPr lang="en-US" altLang="zh-CN" sz="12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6830"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7" name="图片 6"/>
          <p:cNvPicPr>
            <a:picLocks noChangeAspect="1"/>
          </p:cNvPicPr>
          <p:nvPr/>
        </p:nvPicPr>
        <p:blipFill>
          <a:blip r:embed="rId2"/>
          <a:stretch>
            <a:fillRect/>
          </a:stretch>
        </p:blipFill>
        <p:spPr>
          <a:xfrm>
            <a:off x="4211955" y="771525"/>
            <a:ext cx="2328545" cy="3839210"/>
          </a:xfrm>
          <a:prstGeom prst="rect">
            <a:avLst/>
          </a:prstGeom>
        </p:spPr>
      </p:pic>
      <p:sp>
        <p:nvSpPr>
          <p:cNvPr id="11" name="文本框 10"/>
          <p:cNvSpPr txBox="1"/>
          <p:nvPr/>
        </p:nvSpPr>
        <p:spPr>
          <a:xfrm>
            <a:off x="4716145" y="4752975"/>
            <a:ext cx="1195070" cy="306705"/>
          </a:xfrm>
          <a:prstGeom prst="rect">
            <a:avLst/>
          </a:prstGeom>
          <a:noFill/>
        </p:spPr>
        <p:txBody>
          <a:bodyPr wrap="square" rtlCol="0">
            <a:spAutoFit/>
          </a:bodyPr>
          <a:p>
            <a:r>
              <a:rPr lang="zh-CN" sz="1400">
                <a:ea typeface="宋体" panose="02010600030101010101" pitchFamily="2" charset="-122"/>
                <a:sym typeface="+mn-ea"/>
              </a:rPr>
              <a:t>微信</a:t>
            </a:r>
            <a:endParaRPr lang="zh-CN" sz="1400">
              <a:ea typeface="宋体" panose="02010600030101010101" pitchFamily="2" charset="-122"/>
              <a:sym typeface="+mn-ea"/>
            </a:endParaRPr>
          </a:p>
        </p:txBody>
      </p:sp>
      <p:pic>
        <p:nvPicPr>
          <p:cNvPr id="14" name="图片 13"/>
          <p:cNvPicPr>
            <a:picLocks noChangeAspect="1"/>
          </p:cNvPicPr>
          <p:nvPr/>
        </p:nvPicPr>
        <p:blipFill>
          <a:blip r:embed="rId3"/>
          <a:stretch>
            <a:fillRect/>
          </a:stretch>
        </p:blipFill>
        <p:spPr>
          <a:xfrm>
            <a:off x="6732270" y="646430"/>
            <a:ext cx="2142490" cy="3834765"/>
          </a:xfrm>
          <a:prstGeom prst="rect">
            <a:avLst/>
          </a:prstGeom>
        </p:spPr>
      </p:pic>
      <p:sp>
        <p:nvSpPr>
          <p:cNvPr id="16" name="文本框 15"/>
          <p:cNvSpPr txBox="1"/>
          <p:nvPr/>
        </p:nvSpPr>
        <p:spPr>
          <a:xfrm>
            <a:off x="7668260" y="4732020"/>
            <a:ext cx="1026795" cy="306705"/>
          </a:xfrm>
          <a:prstGeom prst="rect">
            <a:avLst/>
          </a:prstGeom>
          <a:noFill/>
        </p:spPr>
        <p:txBody>
          <a:bodyPr wrap="square" rtlCol="0">
            <a:spAutoFit/>
          </a:bodyPr>
          <a:p>
            <a:r>
              <a:rPr lang="en-US" altLang="zh-CN" sz="1400">
                <a:ea typeface="宋体" panose="02010600030101010101" pitchFamily="2" charset="-122"/>
                <a:sym typeface="+mn-ea"/>
              </a:rPr>
              <a:t>APP</a:t>
            </a:r>
            <a:endParaRPr lang="en-US" altLang="zh-CN" sz="1400">
              <a:ea typeface="宋体" panose="02010600030101010101" pitchFamily="2" charset="-122"/>
              <a:sym typeface="+mn-ea"/>
            </a:endParaRPr>
          </a:p>
        </p:txBody>
      </p:sp>
      <p:grpSp>
        <p:nvGrpSpPr>
          <p:cNvPr id="13" name="组合 12"/>
          <p:cNvGrpSpPr/>
          <p:nvPr/>
        </p:nvGrpSpPr>
        <p:grpSpPr>
          <a:xfrm>
            <a:off x="1763395" y="278130"/>
            <a:ext cx="3352800" cy="368300"/>
            <a:chOff x="842" y="403"/>
            <a:chExt cx="5280" cy="580"/>
          </a:xfrm>
        </p:grpSpPr>
        <p:cxnSp>
          <p:nvCxnSpPr>
            <p:cNvPr id="2" name="直接连接符 1"/>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详细信息页面</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4"/>
          <a:stretch>
            <a:fillRect/>
          </a:stretch>
        </p:blipFill>
        <p:spPr>
          <a:xfrm>
            <a:off x="172720" y="123825"/>
            <a:ext cx="1590675" cy="476250"/>
          </a:xfrm>
          <a:prstGeom prst="rect">
            <a:avLst/>
          </a:prstGeom>
        </p:spPr>
      </p:pic>
      <p:pic>
        <p:nvPicPr>
          <p:cNvPr id="9" name="图片 8"/>
          <p:cNvPicPr>
            <a:picLocks noChangeAspect="1"/>
          </p:cNvPicPr>
          <p:nvPr/>
        </p:nvPicPr>
        <p:blipFill>
          <a:blip r:embed="rId5"/>
          <a:stretch>
            <a:fillRect/>
          </a:stretch>
        </p:blipFill>
        <p:spPr>
          <a:xfrm>
            <a:off x="107315" y="915670"/>
            <a:ext cx="4011930" cy="3552825"/>
          </a:xfrm>
          <a:prstGeom prst="rect">
            <a:avLst/>
          </a:prstGeom>
        </p:spPr>
      </p:pic>
      <p:sp>
        <p:nvSpPr>
          <p:cNvPr id="10" name="文本框 9"/>
          <p:cNvSpPr txBox="1"/>
          <p:nvPr/>
        </p:nvSpPr>
        <p:spPr>
          <a:xfrm>
            <a:off x="1187450" y="4754880"/>
            <a:ext cx="1029970" cy="306705"/>
          </a:xfrm>
          <a:prstGeom prst="rect">
            <a:avLst/>
          </a:prstGeom>
          <a:noFill/>
        </p:spPr>
        <p:txBody>
          <a:bodyPr wrap="square" rtlCol="0">
            <a:spAutoFit/>
          </a:bodyPr>
          <a:p>
            <a:r>
              <a:rPr lang="en-US" altLang="zh-CN" sz="1400">
                <a:ea typeface="宋体" panose="02010600030101010101" pitchFamily="2" charset="-122"/>
                <a:sym typeface="+mn-ea"/>
              </a:rPr>
              <a:t>PC</a:t>
            </a:r>
            <a:endParaRPr lang="en-US" altLang="zh-CN" sz="1400">
              <a:ea typeface="宋体" panose="02010600030101010101" pitchFamily="2"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1" name="文本框 10"/>
          <p:cNvSpPr txBox="1"/>
          <p:nvPr/>
        </p:nvSpPr>
        <p:spPr>
          <a:xfrm>
            <a:off x="395605" y="699770"/>
            <a:ext cx="5631815" cy="306705"/>
          </a:xfrm>
          <a:prstGeom prst="rect">
            <a:avLst/>
          </a:prstGeom>
          <a:noFill/>
        </p:spPr>
        <p:txBody>
          <a:bodyPr wrap="square" rtlCol="0">
            <a:spAutoFit/>
          </a:bodyPr>
          <a:p>
            <a:r>
              <a:rPr lang="zh-CN" sz="1400">
                <a:ea typeface="宋体" panose="02010600030101010101" pitchFamily="2" charset="-122"/>
                <a:sym typeface="+mn-ea"/>
              </a:rPr>
              <a:t>在图书详情页，点击“在线阅读”按钮，即可阅读全文。</a:t>
            </a:r>
            <a:endParaRPr lang="zh-CN" sz="1400">
              <a:ea typeface="宋体" panose="02010600030101010101" pitchFamily="2" charset="-122"/>
              <a:sym typeface="+mn-ea"/>
            </a:endParaRPr>
          </a:p>
        </p:txBody>
      </p:sp>
      <p:pic>
        <p:nvPicPr>
          <p:cNvPr id="7" name="图片 6"/>
          <p:cNvPicPr>
            <a:picLocks noChangeAspect="1"/>
          </p:cNvPicPr>
          <p:nvPr/>
        </p:nvPicPr>
        <p:blipFill>
          <a:blip r:embed="rId2"/>
          <a:stretch>
            <a:fillRect/>
          </a:stretch>
        </p:blipFill>
        <p:spPr>
          <a:xfrm>
            <a:off x="688975" y="1324610"/>
            <a:ext cx="4942840" cy="2974340"/>
          </a:xfrm>
          <a:prstGeom prst="rect">
            <a:avLst/>
          </a:prstGeom>
        </p:spPr>
      </p:pic>
      <p:pic>
        <p:nvPicPr>
          <p:cNvPr id="53" name="图片 22"/>
          <p:cNvPicPr>
            <a:picLocks noChangeAspect="1"/>
          </p:cNvPicPr>
          <p:nvPr/>
        </p:nvPicPr>
        <p:blipFill>
          <a:blip r:embed="rId3"/>
          <a:stretch>
            <a:fillRect/>
          </a:stretch>
        </p:blipFill>
        <p:spPr>
          <a:xfrm>
            <a:off x="6300470" y="1324293"/>
            <a:ext cx="1694180" cy="2936875"/>
          </a:xfrm>
          <a:prstGeom prst="rect">
            <a:avLst/>
          </a:prstGeom>
          <a:noFill/>
          <a:ln>
            <a:noFill/>
          </a:ln>
        </p:spPr>
      </p:pic>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在线阅读</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4"/>
          <a:stretch>
            <a:fillRect/>
          </a:stretch>
        </p:blipFill>
        <p:spPr>
          <a:xfrm>
            <a:off x="172720" y="123825"/>
            <a:ext cx="1590675" cy="47625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81280" y="-32385"/>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8" name="图片 7"/>
          <p:cNvPicPr>
            <a:picLocks noChangeAspect="1"/>
          </p:cNvPicPr>
          <p:nvPr/>
        </p:nvPicPr>
        <p:blipFill>
          <a:blip r:embed="rId2"/>
          <a:stretch>
            <a:fillRect/>
          </a:stretch>
        </p:blipFill>
        <p:spPr>
          <a:xfrm>
            <a:off x="899795" y="1199515"/>
            <a:ext cx="3703320" cy="3525520"/>
          </a:xfrm>
          <a:prstGeom prst="rect">
            <a:avLst/>
          </a:prstGeom>
        </p:spPr>
      </p:pic>
      <p:sp>
        <p:nvSpPr>
          <p:cNvPr id="9" name="文本框 8"/>
          <p:cNvSpPr txBox="1"/>
          <p:nvPr/>
        </p:nvSpPr>
        <p:spPr>
          <a:xfrm>
            <a:off x="1619250" y="4804410"/>
            <a:ext cx="1382395" cy="306705"/>
          </a:xfrm>
          <a:prstGeom prst="rect">
            <a:avLst/>
          </a:prstGeom>
          <a:noFill/>
        </p:spPr>
        <p:txBody>
          <a:bodyPr wrap="square" rtlCol="0">
            <a:spAutoFit/>
          </a:bodyPr>
          <a:p>
            <a:r>
              <a:rPr lang="zh-CN" sz="1400">
                <a:ea typeface="宋体" panose="02010600030101010101" pitchFamily="2" charset="-122"/>
                <a:sym typeface="+mn-ea"/>
              </a:rPr>
              <a:t>流式（</a:t>
            </a:r>
            <a:r>
              <a:rPr lang="en-US" altLang="zh-CN" sz="1400">
                <a:ea typeface="宋体" panose="02010600030101010101" pitchFamily="2" charset="-122"/>
                <a:sym typeface="+mn-ea"/>
              </a:rPr>
              <a:t>epub</a:t>
            </a:r>
            <a:r>
              <a:rPr lang="zh-CN" sz="1400">
                <a:ea typeface="宋体" panose="02010600030101010101" pitchFamily="2" charset="-122"/>
                <a:sym typeface="+mn-ea"/>
              </a:rPr>
              <a:t>）</a:t>
            </a:r>
            <a:endParaRPr lang="zh-CN" sz="1400">
              <a:ea typeface="宋体" panose="02010600030101010101" pitchFamily="2" charset="-122"/>
              <a:sym typeface="+mn-ea"/>
            </a:endParaRPr>
          </a:p>
        </p:txBody>
      </p:sp>
      <p:pic>
        <p:nvPicPr>
          <p:cNvPr id="10" name="图片 9"/>
          <p:cNvPicPr>
            <a:picLocks noChangeAspect="1"/>
          </p:cNvPicPr>
          <p:nvPr/>
        </p:nvPicPr>
        <p:blipFill>
          <a:blip r:embed="rId3"/>
          <a:stretch>
            <a:fillRect/>
          </a:stretch>
        </p:blipFill>
        <p:spPr>
          <a:xfrm>
            <a:off x="4982210" y="1217295"/>
            <a:ext cx="3945890" cy="3369945"/>
          </a:xfrm>
          <a:prstGeom prst="rect">
            <a:avLst/>
          </a:prstGeom>
        </p:spPr>
      </p:pic>
      <p:sp>
        <p:nvSpPr>
          <p:cNvPr id="13" name="文本框 12"/>
          <p:cNvSpPr txBox="1"/>
          <p:nvPr/>
        </p:nvSpPr>
        <p:spPr>
          <a:xfrm>
            <a:off x="6372225" y="4778375"/>
            <a:ext cx="1382395" cy="306705"/>
          </a:xfrm>
          <a:prstGeom prst="rect">
            <a:avLst/>
          </a:prstGeom>
          <a:noFill/>
        </p:spPr>
        <p:txBody>
          <a:bodyPr wrap="square" rtlCol="0">
            <a:spAutoFit/>
          </a:bodyPr>
          <a:p>
            <a:r>
              <a:rPr lang="zh-CN" sz="1400">
                <a:ea typeface="宋体" panose="02010600030101010101" pitchFamily="2" charset="-122"/>
                <a:sym typeface="+mn-ea"/>
              </a:rPr>
              <a:t>版式（</a:t>
            </a:r>
            <a:r>
              <a:rPr lang="en-US" altLang="zh-CN" sz="1400">
                <a:ea typeface="宋体" panose="02010600030101010101" pitchFamily="2" charset="-122"/>
                <a:sym typeface="+mn-ea"/>
              </a:rPr>
              <a:t>PDF</a:t>
            </a:r>
            <a:r>
              <a:rPr lang="zh-CN" sz="1400">
                <a:ea typeface="宋体" panose="02010600030101010101" pitchFamily="2" charset="-122"/>
                <a:sym typeface="+mn-ea"/>
              </a:rPr>
              <a:t>）</a:t>
            </a:r>
            <a:endParaRPr lang="zh-CN" sz="1400">
              <a:ea typeface="宋体" panose="02010600030101010101" pitchFamily="2" charset="-122"/>
              <a:sym typeface="+mn-ea"/>
            </a:endParaRPr>
          </a:p>
        </p:txBody>
      </p:sp>
      <p:grpSp>
        <p:nvGrpSpPr>
          <p:cNvPr id="2" name="组合 1"/>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在线阅读</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4"/>
          <a:stretch>
            <a:fillRect/>
          </a:stretch>
        </p:blipFill>
        <p:spPr>
          <a:xfrm>
            <a:off x="172720" y="123825"/>
            <a:ext cx="1590675" cy="476250"/>
          </a:xfrm>
          <a:prstGeom prst="rect">
            <a:avLst/>
          </a:prstGeom>
        </p:spPr>
      </p:pic>
      <p:sp>
        <p:nvSpPr>
          <p:cNvPr id="7" name="文本框 6"/>
          <p:cNvSpPr txBox="1"/>
          <p:nvPr/>
        </p:nvSpPr>
        <p:spPr>
          <a:xfrm>
            <a:off x="827405" y="646430"/>
            <a:ext cx="7806055" cy="737235"/>
          </a:xfrm>
          <a:prstGeom prst="rect">
            <a:avLst/>
          </a:prstGeom>
          <a:noFill/>
        </p:spPr>
        <p:txBody>
          <a:bodyPr wrap="square" rtlCol="0">
            <a:spAutoFit/>
          </a:bodyPr>
          <a:p>
            <a:pPr marL="285750" indent="-285750" algn="l">
              <a:buFont typeface="Wingdings" panose="05000000000000000000" charset="0"/>
              <a:buChar char="Ø"/>
            </a:pPr>
            <a:r>
              <a:rPr lang="zh-CN" sz="1400">
                <a:ea typeface="宋体" panose="02010600030101010101" pitchFamily="2" charset="-122"/>
                <a:sym typeface="+mn-ea"/>
              </a:rPr>
              <a:t>在图书详情页点击“在线阅读”按钮，进入阅读页面。</a:t>
            </a:r>
            <a:r>
              <a:rPr lang="zh-CN" altLang="en-US" sz="1400" noProof="0" dirty="0">
                <a:ln>
                  <a:noFill/>
                </a:ln>
                <a:solidFill>
                  <a:srgbClr val="000000"/>
                </a:solidFill>
                <a:effectLst/>
                <a:uLnTx/>
                <a:uFillTx/>
                <a:latin typeface="+mn-ea"/>
                <a:cs typeface="+mn-ea"/>
                <a:sym typeface="+mn-ea"/>
              </a:rPr>
              <a:t>可以根据目录/进度条跳转到具体的章节内容，阅读页面支持添加笔记、划线、书签、全文检索等操作，也可以上下页按钮翻页或者鼠标滑动进行翻页。</a:t>
            </a:r>
            <a:endParaRPr lang="en-US" altLang="zh-CN" sz="140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custDataLst>
              <p:tags r:id="rId1"/>
            </p:custDataLst>
          </p:nvPr>
        </p:nvPicPr>
        <p:blipFill>
          <a:blip r:embed="rId2" cstate="print"/>
          <a:stretch>
            <a:fillRect/>
          </a:stretch>
        </p:blipFill>
        <p:spPr>
          <a:xfrm>
            <a:off x="0" y="0"/>
            <a:ext cx="9144000" cy="5143500"/>
          </a:xfrm>
          <a:prstGeom prst="rect">
            <a:avLst/>
          </a:prstGeom>
        </p:spPr>
      </p:pic>
      <p:grpSp>
        <p:nvGrpSpPr>
          <p:cNvPr id="24" name="组合 23"/>
          <p:cNvGrpSpPr/>
          <p:nvPr/>
        </p:nvGrpSpPr>
        <p:grpSpPr>
          <a:xfrm>
            <a:off x="179705" y="151130"/>
            <a:ext cx="4169410" cy="753110"/>
            <a:chOff x="267" y="238"/>
            <a:chExt cx="6566" cy="1186"/>
          </a:xfrm>
        </p:grpSpPr>
        <p:cxnSp>
          <p:nvCxnSpPr>
            <p:cNvPr id="21" name="直接连接符 20"/>
            <p:cNvCxnSpPr/>
            <p:nvPr/>
          </p:nvCxnSpPr>
          <p:spPr>
            <a:xfrm>
              <a:off x="3221" y="988"/>
              <a:ext cx="24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320" y="408"/>
              <a:ext cx="3513" cy="10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在线阅读</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 name="图片 22" descr="C:\Users\bj\Desktop\7788\1f9b82fc002b9f0bce.png1f9b82fc002b9f0bce"/>
            <p:cNvPicPr>
              <a:picLocks noChangeAspect="1"/>
            </p:cNvPicPr>
            <p:nvPr/>
          </p:nvPicPr>
          <p:blipFill>
            <a:blip r:embed="rId3"/>
            <a:srcRect/>
            <a:stretch>
              <a:fillRect/>
            </a:stretch>
          </p:blipFill>
          <p:spPr>
            <a:xfrm>
              <a:off x="267" y="238"/>
              <a:ext cx="2693" cy="806"/>
            </a:xfrm>
            <a:prstGeom prst="rect">
              <a:avLst/>
            </a:prstGeom>
          </p:spPr>
        </p:pic>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0" name="矩形 9"/>
          <p:cNvSpPr/>
          <p:nvPr/>
        </p:nvSpPr>
        <p:spPr>
          <a:xfrm>
            <a:off x="33020" y="757555"/>
            <a:ext cx="8206740" cy="521970"/>
          </a:xfrm>
          <a:prstGeom prst="rect">
            <a:avLst/>
          </a:prstGeom>
        </p:spPr>
        <p:txBody>
          <a:bodyPr wrap="square">
            <a:spAutoFit/>
          </a:bodyPr>
          <a:lstStyle/>
          <a:p>
            <a:pPr marL="628650" marR="0" lvl="0" indent="-285750" algn="l" defTabSz="914400" rtl="0" fontAlgn="base">
              <a:lnSpc>
                <a:spcPct val="100000"/>
              </a:lnSpc>
              <a:spcBef>
                <a:spcPct val="0"/>
              </a:spcBef>
              <a:spcAft>
                <a:spcPct val="0"/>
              </a:spcAft>
              <a:buClr>
                <a:srgbClr val="000000"/>
              </a:buClr>
              <a:buSzTx/>
              <a:buFont typeface="Wingdings" panose="05000000000000000000" charset="0"/>
              <a:buChar char="Ø"/>
              <a:defRPr/>
            </a:pPr>
            <a:r>
              <a:rPr lang="zh-CN" altLang="en-US" sz="140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移动端在线阅读</a:t>
            </a:r>
            <a:r>
              <a:rPr lang="zh-CN" altLang="en-US" sz="1400" noProof="0" dirty="0">
                <a:ln>
                  <a:noFill/>
                </a:ln>
                <a:solidFill>
                  <a:schemeClr val="tx1"/>
                </a:solidFill>
                <a:effectLst/>
                <a:uLnTx/>
                <a:uFillTx/>
                <a:latin typeface="+mn-ea"/>
                <a:cs typeface="+mn-ea"/>
                <a:sym typeface="+mn-ea"/>
              </a:rPr>
              <a:t>：点击阅读页面，底部显示目录、书签、进度、设置，流式书长按可划线、写笔记、复制等</a:t>
            </a:r>
            <a:r>
              <a:rPr lang="zh-CN" altLang="en-US" sz="1400" noProof="0" dirty="0">
                <a:ln>
                  <a:noFill/>
                </a:ln>
                <a:solidFill>
                  <a:schemeClr val="tx1"/>
                </a:solidFill>
                <a:effectLst/>
                <a:uLnTx/>
                <a:uFillTx/>
                <a:latin typeface="+mn-ea"/>
                <a:cs typeface="+mn-ea"/>
                <a:sym typeface="+mn-ea"/>
              </a:rPr>
              <a:t>操作。</a:t>
            </a:r>
            <a:endParaRPr lang="zh-CN" altLang="en-US" sz="1400" noProof="0" dirty="0">
              <a:ln>
                <a:noFill/>
              </a:ln>
              <a:solidFill>
                <a:schemeClr val="tx1"/>
              </a:solidFill>
              <a:effectLst/>
              <a:uLnTx/>
              <a:uFillTx/>
              <a:latin typeface="+mn-ea"/>
              <a:cs typeface="+mn-ea"/>
              <a:sym typeface="+mn-ea"/>
            </a:endParaRPr>
          </a:p>
        </p:txBody>
      </p:sp>
      <p:pic>
        <p:nvPicPr>
          <p:cNvPr id="2" name="图片 1"/>
          <p:cNvPicPr>
            <a:picLocks noChangeAspect="1"/>
          </p:cNvPicPr>
          <p:nvPr/>
        </p:nvPicPr>
        <p:blipFill>
          <a:blip r:embed="rId4"/>
          <a:stretch>
            <a:fillRect/>
          </a:stretch>
        </p:blipFill>
        <p:spPr>
          <a:xfrm>
            <a:off x="1043305" y="1341120"/>
            <a:ext cx="2004695" cy="3702050"/>
          </a:xfrm>
          <a:prstGeom prst="rect">
            <a:avLst/>
          </a:prstGeom>
        </p:spPr>
      </p:pic>
      <p:pic>
        <p:nvPicPr>
          <p:cNvPr id="9" name="图片 8"/>
          <p:cNvPicPr>
            <a:picLocks noChangeAspect="1"/>
          </p:cNvPicPr>
          <p:nvPr/>
        </p:nvPicPr>
        <p:blipFill>
          <a:blip r:embed="rId5"/>
          <a:stretch>
            <a:fillRect/>
          </a:stretch>
        </p:blipFill>
        <p:spPr>
          <a:xfrm>
            <a:off x="6516370" y="1285240"/>
            <a:ext cx="1934210" cy="3803650"/>
          </a:xfrm>
          <a:prstGeom prst="rect">
            <a:avLst/>
          </a:prstGeom>
        </p:spPr>
      </p:pic>
      <p:pic>
        <p:nvPicPr>
          <p:cNvPr id="11" name="图片 10"/>
          <p:cNvPicPr>
            <a:picLocks noChangeAspect="1"/>
          </p:cNvPicPr>
          <p:nvPr/>
        </p:nvPicPr>
        <p:blipFill>
          <a:blip r:embed="rId6"/>
          <a:stretch>
            <a:fillRect/>
          </a:stretch>
        </p:blipFill>
        <p:spPr>
          <a:xfrm>
            <a:off x="3805555" y="1276985"/>
            <a:ext cx="2233295" cy="377126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81280" y="-32385"/>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2" name="组合 1"/>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在线阅读</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2"/>
          <a:stretch>
            <a:fillRect/>
          </a:stretch>
        </p:blipFill>
        <p:spPr>
          <a:xfrm>
            <a:off x="172720" y="123825"/>
            <a:ext cx="1590675" cy="476250"/>
          </a:xfrm>
          <a:prstGeom prst="rect">
            <a:avLst/>
          </a:prstGeom>
        </p:spPr>
      </p:pic>
      <p:sp>
        <p:nvSpPr>
          <p:cNvPr id="7" name="文本框 6"/>
          <p:cNvSpPr txBox="1"/>
          <p:nvPr/>
        </p:nvSpPr>
        <p:spPr>
          <a:xfrm>
            <a:off x="755650" y="1059815"/>
            <a:ext cx="3222625" cy="953135"/>
          </a:xfrm>
          <a:prstGeom prst="rect">
            <a:avLst/>
          </a:prstGeom>
          <a:noFill/>
        </p:spPr>
        <p:txBody>
          <a:bodyPr wrap="square" rtlCol="0">
            <a:spAutoFit/>
          </a:bodyPr>
          <a:p>
            <a:pPr marL="285750" indent="-285750" algn="l">
              <a:buFont typeface="Wingdings" panose="05000000000000000000" charset="0"/>
              <a:buChar char="Ø"/>
            </a:pPr>
            <a:r>
              <a:rPr lang="zh-CN" altLang="en-US" sz="1400"/>
              <a:t>畅想阅读</a:t>
            </a:r>
            <a:r>
              <a:rPr lang="en-US" altLang="zh-CN" sz="1400"/>
              <a:t>APP</a:t>
            </a:r>
            <a:r>
              <a:rPr lang="zh-CN" altLang="en-US" sz="1400"/>
              <a:t>：电子书添加到书架后，除了一些基本功能之外还支持听书、自动阅读、</a:t>
            </a:r>
            <a:r>
              <a:rPr lang="zh-CN" altLang="en-US" sz="1400" noProof="0" dirty="0">
                <a:ln>
                  <a:noFill/>
                </a:ln>
                <a:effectLst/>
                <a:uLnTx/>
                <a:uFillTx/>
                <a:latin typeface="+mn-ea"/>
                <a:cs typeface="+mn-ea"/>
                <a:sym typeface="+mn-ea"/>
              </a:rPr>
              <a:t>设置亮度、主题颜色、字号、翻页方式等</a:t>
            </a:r>
            <a:r>
              <a:rPr lang="zh-CN" altLang="en-US" sz="1400"/>
              <a:t>功能。</a:t>
            </a:r>
            <a:endParaRPr lang="zh-CN" altLang="en-US" sz="1400"/>
          </a:p>
        </p:txBody>
      </p:sp>
      <p:pic>
        <p:nvPicPr>
          <p:cNvPr id="21" name="图片 20"/>
          <p:cNvPicPr>
            <a:picLocks noChangeAspect="1"/>
          </p:cNvPicPr>
          <p:nvPr/>
        </p:nvPicPr>
        <p:blipFill>
          <a:blip r:embed="rId3"/>
          <a:stretch>
            <a:fillRect/>
          </a:stretch>
        </p:blipFill>
        <p:spPr>
          <a:xfrm>
            <a:off x="4283710" y="1063625"/>
            <a:ext cx="2174875" cy="3724910"/>
          </a:xfrm>
          <a:prstGeom prst="rect">
            <a:avLst/>
          </a:prstGeom>
        </p:spPr>
      </p:pic>
      <p:pic>
        <p:nvPicPr>
          <p:cNvPr id="22" name="图片 21"/>
          <p:cNvPicPr>
            <a:picLocks noChangeAspect="1"/>
          </p:cNvPicPr>
          <p:nvPr/>
        </p:nvPicPr>
        <p:blipFill>
          <a:blip r:embed="rId4"/>
          <a:stretch>
            <a:fillRect/>
          </a:stretch>
        </p:blipFill>
        <p:spPr>
          <a:xfrm>
            <a:off x="6659880" y="1059815"/>
            <a:ext cx="2212340" cy="39262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24" name="组合 23"/>
          <p:cNvGrpSpPr/>
          <p:nvPr/>
        </p:nvGrpSpPr>
        <p:grpSpPr>
          <a:xfrm>
            <a:off x="1835785" y="133985"/>
            <a:ext cx="2153285" cy="427355"/>
            <a:chOff x="881" y="283"/>
            <a:chExt cx="3391" cy="673"/>
          </a:xfrm>
        </p:grpSpPr>
        <p:cxnSp>
          <p:nvCxnSpPr>
            <p:cNvPr id="21" name="直接连接符 20"/>
            <p:cNvCxnSpPr/>
            <p:nvPr/>
          </p:nvCxnSpPr>
          <p:spPr>
            <a:xfrm>
              <a:off x="1053" y="956"/>
              <a:ext cx="24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81" y="283"/>
              <a:ext cx="3391"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系统访问方式</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0" name="矩形 9"/>
          <p:cNvSpPr/>
          <p:nvPr/>
        </p:nvSpPr>
        <p:spPr>
          <a:xfrm>
            <a:off x="678815" y="988060"/>
            <a:ext cx="7886700" cy="2061210"/>
          </a:xfrm>
          <a:prstGeom prst="rect">
            <a:avLst/>
          </a:prstGeom>
        </p:spPr>
        <p:txBody>
          <a:bodyPr wrap="square">
            <a:spAutoFit/>
          </a:bodyPr>
          <a:lstStyle/>
          <a:p>
            <a:pPr marL="342900" marR="0" lvl="0" indent="0" algn="l" defTabSz="914400" rtl="0" fontAlgn="base">
              <a:lnSpc>
                <a:spcPct val="200000"/>
              </a:lnSpc>
              <a:spcBef>
                <a:spcPct val="0"/>
              </a:spcBef>
              <a:spcAft>
                <a:spcPct val="0"/>
              </a:spcAft>
              <a:buClrTx/>
              <a:buSzTx/>
              <a:buFont typeface="Wingdings" panose="05000000000000000000" pitchFamily="2" charset="2"/>
              <a:buChar char="Ø"/>
              <a:defRPr/>
            </a:pPr>
            <a:r>
              <a:rPr lang="en-US" altLang="zh-CN" sz="1600" noProof="0" dirty="0">
                <a:ln>
                  <a:noFill/>
                </a:ln>
                <a:solidFill>
                  <a:srgbClr val="FF0000"/>
                </a:solidFill>
                <a:effectLst/>
                <a:uLnTx/>
                <a:uFillTx/>
                <a:latin typeface="+mn-ea"/>
                <a:cs typeface="+mn-ea"/>
                <a:sym typeface="+mn-ea"/>
              </a:rPr>
              <a:t>PC</a:t>
            </a:r>
            <a:r>
              <a:rPr lang="zh-CN" altLang="en-US" sz="1600" noProof="0" dirty="0">
                <a:ln>
                  <a:noFill/>
                </a:ln>
                <a:solidFill>
                  <a:srgbClr val="FF0000"/>
                </a:solidFill>
                <a:effectLst/>
                <a:uLnTx/>
                <a:uFillTx/>
                <a:latin typeface="+mn-ea"/>
                <a:cs typeface="+mn-ea"/>
                <a:sym typeface="+mn-ea"/>
              </a:rPr>
              <a:t>端：</a:t>
            </a:r>
            <a:r>
              <a:rPr lang="zh-CN" altLang="en-US" sz="1600" noProof="0" dirty="0">
                <a:ln>
                  <a:noFill/>
                </a:ln>
                <a:solidFill>
                  <a:srgbClr val="000000"/>
                </a:solidFill>
                <a:effectLst/>
                <a:uLnTx/>
                <a:uFillTx/>
                <a:latin typeface="+mn-ea"/>
                <a:cs typeface="+mn-ea"/>
                <a:sym typeface="+mn-ea"/>
              </a:rPr>
              <a:t>访问畅想之星平台网址：http://www.cxstar.com/</a:t>
            </a:r>
            <a:endParaRPr lang="zh-CN" altLang="en-US" sz="1600" noProof="0" dirty="0">
              <a:ln>
                <a:noFill/>
              </a:ln>
              <a:solidFill>
                <a:srgbClr val="FF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Char char="Ø"/>
              <a:defRPr/>
            </a:pPr>
            <a:r>
              <a:rPr lang="zh-CN" altLang="en-US" sz="1600" noProof="0" dirty="0">
                <a:ln>
                  <a:noFill/>
                </a:ln>
                <a:solidFill>
                  <a:srgbClr val="FF0000"/>
                </a:solidFill>
                <a:effectLst/>
                <a:uLnTx/>
                <a:uFillTx/>
                <a:latin typeface="+mn-ea"/>
                <a:cs typeface="+mn-ea"/>
                <a:sym typeface="+mn-ea"/>
              </a:rPr>
              <a:t>微信端：</a:t>
            </a:r>
            <a:r>
              <a:rPr lang="zh-CN" altLang="en-US" sz="1600" noProof="0" dirty="0">
                <a:ln>
                  <a:noFill/>
                </a:ln>
                <a:solidFill>
                  <a:srgbClr val="000000"/>
                </a:solidFill>
                <a:effectLst/>
                <a:uLnTx/>
                <a:uFillTx/>
                <a:latin typeface="+mn-ea"/>
                <a:cs typeface="+mn-ea"/>
                <a:sym typeface="+mn-ea"/>
              </a:rPr>
              <a:t>微信关注</a:t>
            </a:r>
            <a:r>
              <a:rPr lang="en-US" altLang="zh-CN" sz="1600" noProof="0" dirty="0">
                <a:ln>
                  <a:noFill/>
                </a:ln>
                <a:solidFill>
                  <a:srgbClr val="000000"/>
                </a:solidFill>
                <a:effectLst/>
                <a:uLnTx/>
                <a:uFillTx/>
                <a:latin typeface="+mn-ea"/>
                <a:cs typeface="+mn-ea"/>
                <a:sym typeface="+mn-ea"/>
              </a:rPr>
              <a:t>“</a:t>
            </a:r>
            <a:r>
              <a:rPr lang="zh-CN" altLang="zh-CN" sz="1600" noProof="0" dirty="0">
                <a:ln>
                  <a:noFill/>
                </a:ln>
                <a:solidFill>
                  <a:srgbClr val="000000"/>
                </a:solidFill>
                <a:effectLst/>
                <a:uLnTx/>
                <a:uFillTx/>
                <a:latin typeface="+mn-ea"/>
                <a:cs typeface="+mn-ea"/>
                <a:sym typeface="+mn-ea"/>
              </a:rPr>
              <a:t>北京畅想之星</a:t>
            </a:r>
            <a:r>
              <a:rPr lang="en-US" altLang="zh-CN" sz="1600" noProof="0" dirty="0">
                <a:ln>
                  <a:noFill/>
                </a:ln>
                <a:solidFill>
                  <a:srgbClr val="000000"/>
                </a:solidFill>
                <a:effectLst/>
                <a:uLnTx/>
                <a:uFillTx/>
                <a:latin typeface="+mn-ea"/>
                <a:cs typeface="+mn-ea"/>
                <a:sym typeface="+mn-ea"/>
              </a:rPr>
              <a:t>”</a:t>
            </a:r>
            <a:r>
              <a:rPr lang="zh-CN" altLang="en-US" sz="1600" noProof="0" dirty="0">
                <a:ln>
                  <a:noFill/>
                </a:ln>
                <a:solidFill>
                  <a:srgbClr val="000000"/>
                </a:solidFill>
                <a:effectLst/>
                <a:uLnTx/>
                <a:uFillTx/>
                <a:latin typeface="+mn-ea"/>
                <a:cs typeface="+mn-ea"/>
                <a:sym typeface="+mn-ea"/>
              </a:rPr>
              <a:t>的微信公众号</a:t>
            </a:r>
            <a:r>
              <a:rPr lang="en-US" altLang="zh-CN" sz="1600" noProof="0" dirty="0">
                <a:ln>
                  <a:noFill/>
                </a:ln>
                <a:solidFill>
                  <a:srgbClr val="000000"/>
                </a:solidFill>
                <a:effectLst/>
                <a:uLnTx/>
                <a:uFillTx/>
                <a:latin typeface="+mn-ea"/>
                <a:cs typeface="+mn-ea"/>
                <a:sym typeface="+mn-ea"/>
              </a:rPr>
              <a:t>→</a:t>
            </a:r>
            <a:r>
              <a:rPr lang="zh-CN" altLang="en-US" sz="1600" noProof="0" dirty="0">
                <a:ln>
                  <a:noFill/>
                </a:ln>
                <a:solidFill>
                  <a:srgbClr val="000000"/>
                </a:solidFill>
                <a:effectLst/>
                <a:uLnTx/>
                <a:uFillTx/>
                <a:latin typeface="+mn-ea"/>
                <a:cs typeface="+mn-ea"/>
                <a:sym typeface="+mn-ea"/>
              </a:rPr>
              <a:t>产品中心</a:t>
            </a:r>
            <a:r>
              <a:rPr lang="en-US" altLang="zh-CN" sz="1600" noProof="0" dirty="0">
                <a:ln>
                  <a:noFill/>
                </a:ln>
                <a:solidFill>
                  <a:srgbClr val="000000"/>
                </a:solidFill>
                <a:effectLst/>
                <a:uLnTx/>
                <a:uFillTx/>
                <a:latin typeface="+mn-ea"/>
                <a:cs typeface="+mn-ea"/>
                <a:sym typeface="+mn-ea"/>
              </a:rPr>
              <a:t>→</a:t>
            </a:r>
            <a:r>
              <a:rPr lang="zh-CN" altLang="en-US" sz="1600" noProof="0" dirty="0">
                <a:ln>
                  <a:noFill/>
                </a:ln>
                <a:solidFill>
                  <a:srgbClr val="000000"/>
                </a:solidFill>
                <a:effectLst/>
                <a:uLnTx/>
                <a:uFillTx/>
                <a:latin typeface="+mn-ea"/>
                <a:cs typeface="+mn-ea"/>
                <a:sym typeface="+mn-ea"/>
              </a:rPr>
              <a:t>畅想之星电子书</a:t>
            </a:r>
            <a:r>
              <a:rPr lang="zh-CN" altLang="en-US" sz="1600" noProof="0" dirty="0">
                <a:ln>
                  <a:noFill/>
                </a:ln>
                <a:effectLst/>
                <a:uLnTx/>
                <a:uFillTx/>
                <a:latin typeface="+mn-ea"/>
                <a:cs typeface="+mn-ea"/>
                <a:sym typeface="+mn-ea"/>
              </a:rPr>
              <a:t>；</a:t>
            </a:r>
            <a:r>
              <a:rPr lang="en-US" altLang="zh-CN" sz="1600" noProof="0" dirty="0">
                <a:ln>
                  <a:noFill/>
                </a:ln>
                <a:effectLst/>
                <a:uLnTx/>
                <a:uFillTx/>
                <a:latin typeface="+mn-ea"/>
                <a:cs typeface="+mn-ea"/>
                <a:sym typeface="+mn-ea"/>
              </a:rPr>
              <a:t>         </a:t>
            </a:r>
            <a:r>
              <a:rPr lang="en-US" altLang="zh-CN" sz="1600" noProof="0" dirty="0">
                <a:ln>
                  <a:noFill/>
                </a:ln>
                <a:solidFill>
                  <a:srgbClr val="000000"/>
                </a:solidFill>
                <a:effectLst/>
                <a:uLnTx/>
                <a:uFillTx/>
                <a:latin typeface="+mn-ea"/>
                <a:cs typeface="+mn-ea"/>
                <a:sym typeface="+mn-ea"/>
              </a:rPr>
              <a:t>      </a:t>
            </a:r>
            <a:r>
              <a:rPr lang="zh-CN" altLang="en-US" sz="1600" noProof="0" dirty="0">
                <a:ln>
                  <a:noFill/>
                </a:ln>
                <a:solidFill>
                  <a:srgbClr val="000000"/>
                </a:solidFill>
                <a:effectLst/>
                <a:uLnTx/>
                <a:uFillTx/>
                <a:latin typeface="+mn-ea"/>
                <a:cs typeface="+mn-ea"/>
                <a:sym typeface="+mn-ea"/>
              </a:rPr>
              <a:t>或者微信扫一扫学校专属二维码</a:t>
            </a:r>
            <a:endParaRPr kumimoji="0" lang="zh-CN" altLang="en-US" sz="1600" b="0" i="0" u="none" strike="noStrike" kern="1200" cap="none" spc="0" normalizeH="0" baseline="0" noProof="0" dirty="0">
              <a:ln>
                <a:noFill/>
              </a:ln>
              <a:solidFill>
                <a:srgbClr val="000000"/>
              </a:solidFill>
              <a:effectLst/>
              <a:uLnTx/>
              <a:uFillTx/>
              <a:latin typeface="+mn-ea"/>
              <a:cs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rgbClr val="FF0000"/>
                </a:solidFill>
                <a:effectLst/>
                <a:uLnTx/>
                <a:uFillTx/>
                <a:latin typeface="+mn-ea"/>
                <a:cs typeface="+mn-ea"/>
              </a:rPr>
              <a:t>手机</a:t>
            </a:r>
            <a:r>
              <a:rPr kumimoji="0" lang="en-US" altLang="zh-CN" sz="1600" b="0" i="0" u="none" strike="noStrike" kern="1200" cap="none" spc="0" normalizeH="0" baseline="0" noProof="0" dirty="0">
                <a:ln>
                  <a:noFill/>
                </a:ln>
                <a:solidFill>
                  <a:srgbClr val="FF0000"/>
                </a:solidFill>
                <a:effectLst/>
                <a:uLnTx/>
                <a:uFillTx/>
                <a:latin typeface="+mn-ea"/>
                <a:cs typeface="+mn-ea"/>
              </a:rPr>
              <a:t>APP</a:t>
            </a:r>
            <a:r>
              <a:rPr kumimoji="0" lang="zh-CN" altLang="en-US" sz="1600" b="0" i="0" u="none" strike="noStrike" kern="1200" cap="none" spc="0" normalizeH="0" baseline="0" noProof="0" dirty="0">
                <a:ln>
                  <a:noFill/>
                </a:ln>
                <a:solidFill>
                  <a:srgbClr val="FF0000"/>
                </a:solidFill>
                <a:effectLst/>
                <a:uLnTx/>
                <a:uFillTx/>
                <a:latin typeface="+mn-ea"/>
                <a:cs typeface="+mn-ea"/>
              </a:rPr>
              <a:t>：</a:t>
            </a:r>
            <a:r>
              <a:rPr kumimoji="0" lang="zh-CN" altLang="en-US" sz="1600" b="0" i="0" u="none" strike="noStrike" kern="1200" cap="none" spc="0" normalizeH="0" baseline="0" noProof="0" dirty="0">
                <a:ln>
                  <a:noFill/>
                </a:ln>
                <a:solidFill>
                  <a:schemeClr val="tx1"/>
                </a:solidFill>
                <a:effectLst/>
                <a:uLnTx/>
                <a:uFillTx/>
                <a:latin typeface="+mn-ea"/>
                <a:cs typeface="+mn-ea"/>
              </a:rPr>
              <a:t>扫描下方二维码安装畅想阅读APP；或者</a:t>
            </a:r>
            <a:r>
              <a:rPr kumimoji="0" lang="zh-CN" altLang="en-US" sz="1600" b="0" i="0" u="none" strike="noStrike" kern="1200" cap="none" spc="0" normalizeH="0" baseline="0" noProof="0" dirty="0">
                <a:ln>
                  <a:noFill/>
                </a:ln>
                <a:solidFill>
                  <a:srgbClr val="000000"/>
                </a:solidFill>
                <a:effectLst/>
                <a:uLnTx/>
                <a:uFillTx/>
                <a:latin typeface="+mn-ea"/>
                <a:cs typeface="+mn-ea"/>
              </a:rPr>
              <a:t>搜索“畅想阅读”下载客户端</a:t>
            </a:r>
            <a:endParaRPr kumimoji="0" lang="zh-CN" alt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ea"/>
              <a:cs typeface="+mn-ea"/>
            </a:endParaRPr>
          </a:p>
        </p:txBody>
      </p:sp>
      <p:sp>
        <p:nvSpPr>
          <p:cNvPr id="103" name="文本框 102"/>
          <p:cNvSpPr txBox="1"/>
          <p:nvPr/>
        </p:nvSpPr>
        <p:spPr>
          <a:xfrm>
            <a:off x="3131820" y="3398838"/>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charset="0"/>
              </a:rPr>
              <a:t>             </a:t>
            </a:r>
            <a:endParaRPr lang="zh-CN" altLang="en-US"/>
          </a:p>
        </p:txBody>
      </p:sp>
      <p:pic>
        <p:nvPicPr>
          <p:cNvPr id="8" name="图片 7"/>
          <p:cNvPicPr/>
          <p:nvPr/>
        </p:nvPicPr>
        <p:blipFill>
          <a:blip r:embed="rId2"/>
          <a:stretch>
            <a:fillRect/>
          </a:stretch>
        </p:blipFill>
        <p:spPr>
          <a:xfrm>
            <a:off x="5003800" y="3248978"/>
            <a:ext cx="1409700" cy="1438275"/>
          </a:xfrm>
          <a:prstGeom prst="rect">
            <a:avLst/>
          </a:prstGeom>
          <a:noFill/>
          <a:ln w="9525">
            <a:noFill/>
          </a:ln>
        </p:spPr>
      </p:pic>
      <p:sp>
        <p:nvSpPr>
          <p:cNvPr id="104" name="文本框 103"/>
          <p:cNvSpPr txBox="1"/>
          <p:nvPr/>
        </p:nvSpPr>
        <p:spPr>
          <a:xfrm>
            <a:off x="1187450" y="4723765"/>
            <a:ext cx="5093335" cy="252730"/>
          </a:xfrm>
          <a:prstGeom prst="rect">
            <a:avLst/>
          </a:prstGeom>
          <a:noFill/>
          <a:ln w="9525">
            <a:noFill/>
          </a:ln>
        </p:spPr>
        <p:txBody>
          <a:bodyPr wrap="square">
            <a:spAutoFit/>
          </a:bodyPr>
          <a:p>
            <a:pPr indent="0"/>
            <a:r>
              <a:rPr lang="en-US" sz="1050" b="0">
                <a:latin typeface="Calibri" panose="020F0502020204030204" pitchFamily="34" charset="0"/>
                <a:ea typeface="宋体" panose="02010600030101010101" pitchFamily="2" charset="-122"/>
                <a:cs typeface="Times New Roman" panose="02020603050405020304" charset="0"/>
              </a:rPr>
              <a:t>                  </a:t>
            </a:r>
            <a:r>
              <a:rPr lang="zh-CN" sz="1050" b="0">
                <a:latin typeface="Calibri" panose="020F0502020204030204" pitchFamily="34" charset="0"/>
                <a:ea typeface="宋体" panose="02010600030101010101" pitchFamily="2" charset="-122"/>
                <a:cs typeface="Times New Roman" panose="02020603050405020304" charset="0"/>
              </a:rPr>
              <a:t>北京畅想之星公众号</a:t>
            </a:r>
            <a:r>
              <a:rPr lang="en-US" sz="1050" b="0">
                <a:latin typeface="Calibri" panose="020F0502020204030204" pitchFamily="34" charset="0"/>
                <a:ea typeface="宋体" panose="02010600030101010101" pitchFamily="2" charset="-122"/>
                <a:cs typeface="Times New Roman" panose="02020603050405020304" charset="0"/>
              </a:rPr>
              <a:t>  </a:t>
            </a:r>
            <a:endParaRPr lang="zh-CN" altLang="en-US"/>
          </a:p>
        </p:txBody>
      </p:sp>
      <p:sp>
        <p:nvSpPr>
          <p:cNvPr id="9" name="文本框 8"/>
          <p:cNvSpPr txBox="1"/>
          <p:nvPr/>
        </p:nvSpPr>
        <p:spPr>
          <a:xfrm>
            <a:off x="5083175" y="4723765"/>
            <a:ext cx="4208780" cy="252730"/>
          </a:xfrm>
          <a:prstGeom prst="rect">
            <a:avLst/>
          </a:prstGeom>
          <a:noFill/>
          <a:ln w="9525">
            <a:noFill/>
          </a:ln>
        </p:spPr>
        <p:txBody>
          <a:bodyPr wrap="square">
            <a:spAutoFit/>
          </a:bodyPr>
          <a:p>
            <a:pPr indent="0"/>
            <a:r>
              <a:rPr lang="zh-CN" sz="1050" b="0">
                <a:latin typeface="Calibri" panose="020F0502020204030204" pitchFamily="34" charset="0"/>
                <a:ea typeface="宋体" panose="02010600030101010101" pitchFamily="2" charset="-122"/>
              </a:rPr>
              <a:t>畅想阅读</a:t>
            </a:r>
            <a:r>
              <a:rPr lang="en-US" sz="1050" b="0">
                <a:latin typeface="Calibri" panose="020F0502020204030204" pitchFamily="34" charset="0"/>
                <a:ea typeface="宋体" panose="02010600030101010101" pitchFamily="2" charset="-122"/>
              </a:rPr>
              <a:t>APP</a:t>
            </a:r>
            <a:r>
              <a:rPr lang="zh-CN" sz="1050" b="0">
                <a:latin typeface="Calibri" panose="020F0502020204030204" pitchFamily="34" charset="0"/>
                <a:ea typeface="宋体" panose="02010600030101010101" pitchFamily="2" charset="-122"/>
              </a:rPr>
              <a:t>二维码</a:t>
            </a:r>
            <a:endParaRPr lang="zh-CN" altLang="en-US"/>
          </a:p>
        </p:txBody>
      </p:sp>
      <p:pic>
        <p:nvPicPr>
          <p:cNvPr id="11" name="图片 10" descr="1f9b82fc002b9f0bce"/>
          <p:cNvPicPr>
            <a:picLocks noChangeAspect="1"/>
          </p:cNvPicPr>
          <p:nvPr/>
        </p:nvPicPr>
        <p:blipFill>
          <a:blip r:embed="rId3"/>
          <a:stretch>
            <a:fillRect/>
          </a:stretch>
        </p:blipFill>
        <p:spPr>
          <a:xfrm>
            <a:off x="107315" y="130810"/>
            <a:ext cx="1590675" cy="476250"/>
          </a:xfrm>
          <a:prstGeom prst="rect">
            <a:avLst/>
          </a:prstGeom>
        </p:spPr>
      </p:pic>
      <p:pic>
        <p:nvPicPr>
          <p:cNvPr id="2" name="图片 1"/>
          <p:cNvPicPr>
            <a:picLocks noChangeAspect="1"/>
          </p:cNvPicPr>
          <p:nvPr/>
        </p:nvPicPr>
        <p:blipFill>
          <a:blip r:embed="rId4"/>
          <a:stretch>
            <a:fillRect/>
          </a:stretch>
        </p:blipFill>
        <p:spPr>
          <a:xfrm>
            <a:off x="1754505" y="3327400"/>
            <a:ext cx="1377315" cy="136017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26352" y="-20241"/>
            <a:ext cx="9180513" cy="5173742"/>
            <a:chOff x="-42" y="-43"/>
            <a:chExt cx="14458" cy="10864"/>
          </a:xfrm>
        </p:grpSpPr>
        <p:sp>
          <p:nvSpPr>
            <p:cNvPr id="6" name="矩形 5"/>
            <p:cNvSpPr/>
            <p:nvPr/>
          </p:nvSpPr>
          <p:spPr>
            <a:xfrm>
              <a:off x="-42" y="-22"/>
              <a:ext cx="14458" cy="108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4" name="矩形 3"/>
            <p:cNvSpPr/>
            <p:nvPr/>
          </p:nvSpPr>
          <p:spPr>
            <a:xfrm>
              <a:off x="-23" y="-43"/>
              <a:ext cx="14423" cy="1345"/>
            </a:xfrm>
            <a:prstGeom prst="rect">
              <a:avLst/>
            </a:prstGeom>
            <a:solidFill>
              <a:srgbClr val="B01D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3600" b="1" noProof="1">
                  <a:latin typeface="微软雅黑" panose="020B0503020204020204" pitchFamily="34" charset="-122"/>
                  <a:ea typeface="微软雅黑" panose="020B0503020204020204" pitchFamily="34" charset="-122"/>
                </a:rPr>
                <a:t>    问题</a:t>
              </a:r>
              <a:r>
                <a:rPr lang="en-US" altLang="zh-CN" sz="3600" b="1" noProof="1">
                  <a:latin typeface="微软雅黑" panose="020B0503020204020204" pitchFamily="34" charset="-122"/>
                  <a:ea typeface="微软雅黑" panose="020B0503020204020204" pitchFamily="34" charset="-122"/>
                </a:rPr>
                <a:t>4</a:t>
              </a:r>
              <a:endParaRPr lang="en-US" altLang="zh-CN" sz="3600" b="1" noProof="1">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20" y="10275"/>
              <a:ext cx="11150" cy="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3212" y="10285"/>
              <a:ext cx="11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2915920" y="2064385"/>
            <a:ext cx="4764405" cy="1014730"/>
          </a:xfrm>
          <a:prstGeom prst="rect">
            <a:avLst/>
          </a:prstGeom>
        </p:spPr>
        <p:txBody>
          <a:bodyPr wrap="square">
            <a:spAutoFit/>
          </a:bodyPr>
          <a:lstStyle/>
          <a:p>
            <a:pPr>
              <a:lnSpc>
                <a:spcPct val="150000"/>
              </a:lnSpc>
              <a:defRPr/>
            </a:pPr>
            <a:r>
              <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如何</a:t>
            </a:r>
            <a:r>
              <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下载全文？</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 name="图片 19" descr="1f9b82fc002b9f0bce"/>
          <p:cNvPicPr>
            <a:picLocks noChangeAspect="1"/>
          </p:cNvPicPr>
          <p:nvPr/>
        </p:nvPicPr>
        <p:blipFill>
          <a:blip r:embed="rId1"/>
          <a:stretch>
            <a:fillRect/>
          </a:stretch>
        </p:blipFill>
        <p:spPr>
          <a:xfrm>
            <a:off x="6876415" y="4587875"/>
            <a:ext cx="1590675" cy="476250"/>
          </a:xfrm>
          <a:prstGeom prst="rect">
            <a:avLst/>
          </a:prstGeom>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10858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827405" y="699770"/>
            <a:ext cx="4834255" cy="1599565"/>
          </a:xfrm>
          <a:prstGeom prst="rect">
            <a:avLst/>
          </a:prstGeom>
          <a:noFill/>
        </p:spPr>
        <p:txBody>
          <a:bodyPr wrap="square" rtlCol="0">
            <a:spAutoFit/>
          </a:bodyPr>
          <a:p>
            <a:pPr marL="285750" indent="-285750">
              <a:buFont typeface="Wingdings" panose="05000000000000000000" charset="0"/>
              <a:buChar char="Ø"/>
            </a:pPr>
            <a:r>
              <a:rPr lang="zh-CN" altLang="en-US" sz="1400">
                <a:ea typeface="宋体" panose="02010600030101010101" pitchFamily="2" charset="-122"/>
                <a:sym typeface="+mn-ea"/>
              </a:rPr>
              <a:t>首先需要安装客户端才能进行资源的</a:t>
            </a:r>
            <a:r>
              <a:rPr lang="zh-CN" altLang="en-US" sz="1400">
                <a:ea typeface="宋体" panose="02010600030101010101" pitchFamily="2" charset="-122"/>
                <a:sym typeface="+mn-ea"/>
              </a:rPr>
              <a:t>下载</a:t>
            </a:r>
            <a:endParaRPr lang="zh-CN" altLang="en-US" sz="1400">
              <a:ea typeface="宋体" panose="02010600030101010101" pitchFamily="2" charset="-122"/>
              <a:sym typeface="+mn-ea"/>
            </a:endParaRPr>
          </a:p>
          <a:p>
            <a:pPr indent="0">
              <a:buFont typeface="Wingdings" panose="05000000000000000000" charset="0"/>
              <a:buNone/>
            </a:pPr>
            <a:endParaRPr lang="zh-CN" altLang="en-US" sz="1400">
              <a:ea typeface="宋体" panose="02010600030101010101" pitchFamily="2" charset="-122"/>
              <a:sym typeface="+mn-ea"/>
            </a:endParaRPr>
          </a:p>
          <a:p>
            <a:r>
              <a:rPr lang="en-US" altLang="zh-CN" sz="1400">
                <a:ea typeface="宋体" panose="02010600030101010101" pitchFamily="2" charset="-122"/>
                <a:sym typeface="+mn-ea"/>
              </a:rPr>
              <a:t>PC</a:t>
            </a:r>
            <a:r>
              <a:rPr lang="zh-CN" altLang="en-US" sz="1400">
                <a:ea typeface="宋体" panose="02010600030101010101" pitchFamily="2" charset="-122"/>
                <a:sym typeface="+mn-ea"/>
              </a:rPr>
              <a:t>客户端：</a:t>
            </a:r>
            <a:r>
              <a:rPr lang="en-US" altLang="zh-CN" sz="1400">
                <a:ea typeface="宋体" panose="02010600030101010101" pitchFamily="2" charset="-122"/>
                <a:sym typeface="+mn-ea"/>
              </a:rPr>
              <a:t>PC</a:t>
            </a:r>
            <a:r>
              <a:rPr lang="zh-CN" altLang="en-US" sz="1400">
                <a:ea typeface="宋体" panose="02010600030101010101" pitchFamily="2" charset="-122"/>
                <a:sym typeface="+mn-ea"/>
              </a:rPr>
              <a:t>端首页的右上角有客户端下载连接地址，下载后安装</a:t>
            </a:r>
            <a:r>
              <a:rPr lang="zh-CN" altLang="en-US" sz="1400">
                <a:ea typeface="宋体" panose="02010600030101010101" pitchFamily="2" charset="-122"/>
                <a:sym typeface="+mn-ea"/>
              </a:rPr>
              <a:t>客户端。</a:t>
            </a:r>
            <a:endParaRPr lang="zh-CN" altLang="en-US" sz="1400">
              <a:ea typeface="宋体" panose="02010600030101010101" pitchFamily="2" charset="-122"/>
              <a:sym typeface="+mn-ea"/>
            </a:endParaRPr>
          </a:p>
          <a:p>
            <a:endParaRPr lang="zh-CN" altLang="en-US" sz="1400">
              <a:ea typeface="宋体" panose="02010600030101010101" pitchFamily="2" charset="-122"/>
              <a:sym typeface="+mn-ea"/>
            </a:endParaRPr>
          </a:p>
          <a:p>
            <a:r>
              <a:rPr lang="zh-CN" altLang="en-US" sz="1400">
                <a:ea typeface="宋体" panose="02010600030101010101" pitchFamily="2" charset="-122"/>
                <a:sym typeface="+mn-ea"/>
              </a:rPr>
              <a:t>畅想阅读</a:t>
            </a:r>
            <a:r>
              <a:rPr lang="en-US" altLang="zh-CN" sz="1400">
                <a:ea typeface="宋体" panose="02010600030101010101" pitchFamily="2" charset="-122"/>
                <a:sym typeface="+mn-ea"/>
              </a:rPr>
              <a:t>APP</a:t>
            </a:r>
            <a:r>
              <a:rPr lang="zh-CN" altLang="en-US" sz="1400">
                <a:ea typeface="宋体" panose="02010600030101010101" pitchFamily="2" charset="-122"/>
                <a:sym typeface="+mn-ea"/>
              </a:rPr>
              <a:t>：通过系统首页扫描下载安装或者应用市场搜索</a:t>
            </a:r>
            <a:r>
              <a:rPr lang="en-US" altLang="zh-CN" sz="1400">
                <a:ea typeface="宋体" panose="02010600030101010101" pitchFamily="2" charset="-122"/>
                <a:sym typeface="+mn-ea"/>
              </a:rPr>
              <a:t>“</a:t>
            </a:r>
            <a:r>
              <a:rPr lang="zh-CN" altLang="en-US" sz="1400">
                <a:ea typeface="宋体" panose="02010600030101010101" pitchFamily="2" charset="-122"/>
                <a:sym typeface="+mn-ea"/>
              </a:rPr>
              <a:t>畅想阅读</a:t>
            </a:r>
            <a:r>
              <a:rPr lang="en-US" altLang="zh-CN" sz="1400">
                <a:ea typeface="宋体" panose="02010600030101010101" pitchFamily="2" charset="-122"/>
                <a:sym typeface="+mn-ea"/>
              </a:rPr>
              <a:t>”</a:t>
            </a:r>
            <a:r>
              <a:rPr lang="zh-CN" altLang="en-US" sz="1400">
                <a:ea typeface="宋体" panose="02010600030101010101" pitchFamily="2" charset="-122"/>
                <a:sym typeface="+mn-ea"/>
              </a:rPr>
              <a:t>进行</a:t>
            </a:r>
            <a:r>
              <a:rPr lang="zh-CN" altLang="en-US" sz="1400">
                <a:ea typeface="宋体" panose="02010600030101010101" pitchFamily="2" charset="-122"/>
                <a:sym typeface="+mn-ea"/>
              </a:rPr>
              <a:t>安装。</a:t>
            </a:r>
            <a:endParaRPr lang="zh-CN" altLang="en-US" sz="1400">
              <a:ea typeface="宋体" panose="02010600030101010101" pitchFamily="2" charset="-122"/>
              <a:sym typeface="+mn-ea"/>
            </a:endParaRPr>
          </a:p>
        </p:txBody>
      </p:sp>
      <p:pic>
        <p:nvPicPr>
          <p:cNvPr id="100" name="图片 99"/>
          <p:cNvPicPr/>
          <p:nvPr/>
        </p:nvPicPr>
        <p:blipFill>
          <a:blip r:embed="rId2"/>
          <a:stretch>
            <a:fillRect/>
          </a:stretch>
        </p:blipFill>
        <p:spPr>
          <a:xfrm>
            <a:off x="6156325" y="1059815"/>
            <a:ext cx="1888490" cy="3441700"/>
          </a:xfrm>
          <a:prstGeom prst="rect">
            <a:avLst/>
          </a:prstGeom>
          <a:noFill/>
          <a:ln w="9525">
            <a:noFill/>
          </a:ln>
        </p:spPr>
      </p:pic>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安装</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客户端</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3"/>
          <a:stretch>
            <a:fillRect/>
          </a:stretch>
        </p:blipFill>
        <p:spPr>
          <a:xfrm>
            <a:off x="179705" y="153035"/>
            <a:ext cx="1590675" cy="476250"/>
          </a:xfrm>
          <a:prstGeom prst="rect">
            <a:avLst/>
          </a:prstGeom>
        </p:spPr>
      </p:pic>
      <p:pic>
        <p:nvPicPr>
          <p:cNvPr id="8" name="图片 7"/>
          <p:cNvPicPr>
            <a:picLocks noChangeAspect="1"/>
          </p:cNvPicPr>
          <p:nvPr/>
        </p:nvPicPr>
        <p:blipFill>
          <a:blip r:embed="rId4"/>
          <a:stretch>
            <a:fillRect/>
          </a:stretch>
        </p:blipFill>
        <p:spPr>
          <a:xfrm>
            <a:off x="2267585" y="2428240"/>
            <a:ext cx="2114550" cy="218122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619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611505" y="662305"/>
            <a:ext cx="6971665" cy="306705"/>
          </a:xfrm>
          <a:prstGeom prst="rect">
            <a:avLst/>
          </a:prstGeom>
          <a:noFill/>
        </p:spPr>
        <p:txBody>
          <a:bodyPr wrap="square" rtlCol="0">
            <a:spAutoFit/>
          </a:bodyPr>
          <a:p>
            <a:pPr marL="285750" indent="-285750">
              <a:buFont typeface="Wingdings" panose="05000000000000000000" charset="0"/>
              <a:buChar char="Ø"/>
            </a:pPr>
            <a:r>
              <a:rPr lang="zh-CN" sz="1400">
                <a:ea typeface="宋体" panose="02010600030101010101" pitchFamily="2" charset="-122"/>
                <a:sym typeface="+mn-ea"/>
              </a:rPr>
              <a:t>在电子书的详情页面点击</a:t>
            </a:r>
            <a:r>
              <a:rPr lang="en-US" altLang="zh-CN" sz="1400">
                <a:ea typeface="宋体" panose="02010600030101010101" pitchFamily="2" charset="-122"/>
                <a:sym typeface="+mn-ea"/>
              </a:rPr>
              <a:t>“</a:t>
            </a:r>
            <a:r>
              <a:rPr lang="zh-CN" sz="1400">
                <a:ea typeface="宋体" panose="02010600030101010101" pitchFamily="2" charset="-122"/>
                <a:sym typeface="+mn-ea"/>
              </a:rPr>
              <a:t>下载</a:t>
            </a:r>
            <a:r>
              <a:rPr lang="en-US" altLang="zh-CN" sz="1400">
                <a:ea typeface="宋体" panose="02010600030101010101" pitchFamily="2" charset="-122"/>
                <a:sym typeface="+mn-ea"/>
              </a:rPr>
              <a:t>”</a:t>
            </a:r>
            <a:r>
              <a:rPr lang="zh-CN" sz="1400">
                <a:ea typeface="宋体" panose="02010600030101010101" pitchFamily="2" charset="-122"/>
                <a:sym typeface="+mn-ea"/>
              </a:rPr>
              <a:t>按钮或者</a:t>
            </a:r>
            <a:r>
              <a:rPr lang="en-US" altLang="zh-CN" sz="1400">
                <a:ea typeface="宋体" panose="02010600030101010101" pitchFamily="2" charset="-122"/>
                <a:sym typeface="+mn-ea"/>
              </a:rPr>
              <a:t>“</a:t>
            </a:r>
            <a:r>
              <a:rPr lang="zh-CN" sz="1400">
                <a:ea typeface="宋体" panose="02010600030101010101" pitchFamily="2" charset="-122"/>
                <a:sym typeface="+mn-ea"/>
              </a:rPr>
              <a:t>加入书架</a:t>
            </a:r>
            <a:r>
              <a:rPr lang="en-US" altLang="zh-CN" sz="1400">
                <a:ea typeface="宋体" panose="02010600030101010101" pitchFamily="2" charset="-122"/>
                <a:sym typeface="+mn-ea"/>
              </a:rPr>
              <a:t>”</a:t>
            </a:r>
            <a:r>
              <a:rPr lang="zh-CN" sz="1400">
                <a:ea typeface="宋体" panose="02010600030101010101" pitchFamily="2" charset="-122"/>
                <a:sym typeface="+mn-ea"/>
              </a:rPr>
              <a:t>按钮，进行资源的</a:t>
            </a:r>
            <a:r>
              <a:rPr lang="zh-CN" sz="1400">
                <a:ea typeface="宋体" panose="02010600030101010101" pitchFamily="2" charset="-122"/>
                <a:sym typeface="+mn-ea"/>
              </a:rPr>
              <a:t>下载。</a:t>
            </a:r>
            <a:endParaRPr lang="zh-CN" sz="1400">
              <a:ea typeface="宋体" panose="02010600030101010101" pitchFamily="2" charset="-122"/>
              <a:sym typeface="+mn-ea"/>
            </a:endParaRPr>
          </a:p>
        </p:txBody>
      </p:sp>
      <p:pic>
        <p:nvPicPr>
          <p:cNvPr id="7" name="图片 6"/>
          <p:cNvPicPr>
            <a:picLocks noChangeAspect="1"/>
          </p:cNvPicPr>
          <p:nvPr/>
        </p:nvPicPr>
        <p:blipFill>
          <a:blip r:embed="rId2"/>
          <a:stretch>
            <a:fillRect/>
          </a:stretch>
        </p:blipFill>
        <p:spPr>
          <a:xfrm>
            <a:off x="899795" y="1635760"/>
            <a:ext cx="4140835" cy="1411605"/>
          </a:xfrm>
          <a:prstGeom prst="rect">
            <a:avLst/>
          </a:prstGeom>
        </p:spPr>
      </p:pic>
      <p:pic>
        <p:nvPicPr>
          <p:cNvPr id="8" name="图片 7"/>
          <p:cNvPicPr>
            <a:picLocks noChangeAspect="1"/>
          </p:cNvPicPr>
          <p:nvPr/>
        </p:nvPicPr>
        <p:blipFill>
          <a:blip r:embed="rId3"/>
          <a:stretch>
            <a:fillRect/>
          </a:stretch>
        </p:blipFill>
        <p:spPr>
          <a:xfrm>
            <a:off x="5147945" y="1419860"/>
            <a:ext cx="3248025" cy="1724025"/>
          </a:xfrm>
          <a:prstGeom prst="rect">
            <a:avLst/>
          </a:prstGeom>
        </p:spPr>
      </p:pic>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下载</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4"/>
          <a:stretch>
            <a:fillRect/>
          </a:stretch>
        </p:blipFill>
        <p:spPr>
          <a:xfrm>
            <a:off x="179705" y="153035"/>
            <a:ext cx="1590675" cy="47625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5560" y="0"/>
            <a:ext cx="9144000" cy="5143500"/>
          </a:xfrm>
          <a:prstGeom prst="rect">
            <a:avLst/>
          </a:prstGeom>
        </p:spPr>
      </p:pic>
      <p:grpSp>
        <p:nvGrpSpPr>
          <p:cNvPr id="24" name="组合 23"/>
          <p:cNvGrpSpPr/>
          <p:nvPr/>
        </p:nvGrpSpPr>
        <p:grpSpPr>
          <a:xfrm>
            <a:off x="179705" y="151130"/>
            <a:ext cx="4169410" cy="511810"/>
            <a:chOff x="267" y="238"/>
            <a:chExt cx="6566" cy="806"/>
          </a:xfrm>
        </p:grpSpPr>
        <p:cxnSp>
          <p:nvCxnSpPr>
            <p:cNvPr id="21" name="直接连接符 20"/>
            <p:cNvCxnSpPr/>
            <p:nvPr/>
          </p:nvCxnSpPr>
          <p:spPr>
            <a:xfrm>
              <a:off x="3221" y="988"/>
              <a:ext cx="24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221" y="408"/>
              <a:ext cx="3612"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书架</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 name="图片 22" descr="C:\Users\bj\Desktop\7788\1f9b82fc002b9f0bce.png1f9b82fc002b9f0bce"/>
            <p:cNvPicPr>
              <a:picLocks noChangeAspect="1"/>
            </p:cNvPicPr>
            <p:nvPr/>
          </p:nvPicPr>
          <p:blipFill>
            <a:blip r:embed="rId2"/>
            <a:srcRect/>
            <a:stretch>
              <a:fillRect/>
            </a:stretch>
          </p:blipFill>
          <p:spPr>
            <a:xfrm>
              <a:off x="267" y="238"/>
              <a:ext cx="2693" cy="806"/>
            </a:xfrm>
            <a:prstGeom prst="rect">
              <a:avLst/>
            </a:prstGeom>
          </p:spPr>
        </p:pic>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8" name="矩形 7"/>
          <p:cNvSpPr/>
          <p:nvPr/>
        </p:nvSpPr>
        <p:spPr>
          <a:xfrm>
            <a:off x="251460" y="798830"/>
            <a:ext cx="6911340" cy="521970"/>
          </a:xfrm>
          <a:prstGeom prst="rect">
            <a:avLst/>
          </a:prstGeom>
        </p:spPr>
        <p:txBody>
          <a:bodyPr wrap="square">
            <a:spAutoFit/>
          </a:bodyPr>
          <a:p>
            <a:pPr marL="514350" marR="0" lvl="0" indent="-171450" algn="l" defTabSz="914400" rtl="0" fontAlgn="base">
              <a:lnSpc>
                <a:spcPct val="200000"/>
              </a:lnSpc>
              <a:spcBef>
                <a:spcPct val="0"/>
              </a:spcBef>
              <a:spcAft>
                <a:spcPct val="0"/>
              </a:spcAft>
              <a:buClrTx/>
              <a:buSzTx/>
              <a:buFont typeface="Wingdings" panose="05000000000000000000" charset="0"/>
              <a:buChar char="Ø"/>
              <a:defRPr/>
            </a:pPr>
            <a:r>
              <a:rPr kumimoji="0" lang="zh-CN" altLang="en-US" sz="1400" b="0" i="0" u="none" strike="noStrike" kern="1200" cap="none" spc="0" normalizeH="0" baseline="0" noProof="0" dirty="0">
                <a:ln>
                  <a:noFill/>
                </a:ln>
                <a:solidFill>
                  <a:schemeClr val="tx1"/>
                </a:solidFill>
                <a:effectLst/>
                <a:uLnTx/>
                <a:uFillTx/>
                <a:latin typeface="+mn-ea"/>
                <a:cs typeface="+mn-ea"/>
              </a:rPr>
              <a:t>点击下载按钮后，资源自动进入书架，在书架中点击电子书提示下载资源。</a:t>
            </a:r>
            <a:endParaRPr kumimoji="0" lang="zh-CN" altLang="en-US" sz="1400" b="0" i="0" u="none" strike="noStrike" kern="1200" cap="none" spc="0" normalizeH="0" baseline="0" noProof="0" dirty="0">
              <a:ln>
                <a:noFill/>
              </a:ln>
              <a:solidFill>
                <a:schemeClr val="tx1"/>
              </a:solidFill>
              <a:effectLst/>
              <a:uLnTx/>
              <a:uFillTx/>
              <a:latin typeface="+mn-ea"/>
              <a:cs typeface="+mn-ea"/>
            </a:endParaRPr>
          </a:p>
        </p:txBody>
      </p:sp>
      <p:pic>
        <p:nvPicPr>
          <p:cNvPr id="2" name="图片 1"/>
          <p:cNvPicPr>
            <a:picLocks noChangeAspect="1"/>
          </p:cNvPicPr>
          <p:nvPr/>
        </p:nvPicPr>
        <p:blipFill>
          <a:blip r:embed="rId3"/>
          <a:stretch>
            <a:fillRect/>
          </a:stretch>
        </p:blipFill>
        <p:spPr>
          <a:xfrm>
            <a:off x="683260" y="1635760"/>
            <a:ext cx="5614035" cy="2638425"/>
          </a:xfrm>
          <a:prstGeom prst="rect">
            <a:avLst/>
          </a:prstGeom>
        </p:spPr>
      </p:pic>
      <p:pic>
        <p:nvPicPr>
          <p:cNvPr id="7" name="图片 6"/>
          <p:cNvPicPr>
            <a:picLocks noChangeAspect="1"/>
          </p:cNvPicPr>
          <p:nvPr/>
        </p:nvPicPr>
        <p:blipFill>
          <a:blip r:embed="rId4"/>
          <a:stretch>
            <a:fillRect/>
          </a:stretch>
        </p:blipFill>
        <p:spPr>
          <a:xfrm>
            <a:off x="6948170" y="988060"/>
            <a:ext cx="2174875" cy="372491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6195"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611505" y="662305"/>
            <a:ext cx="6927215" cy="521970"/>
          </a:xfrm>
          <a:prstGeom prst="rect">
            <a:avLst/>
          </a:prstGeom>
          <a:noFill/>
        </p:spPr>
        <p:txBody>
          <a:bodyPr wrap="square" rtlCol="0">
            <a:spAutoFit/>
          </a:bodyPr>
          <a:p>
            <a:pPr marL="285750" indent="-285750">
              <a:buFont typeface="Wingdings" panose="05000000000000000000" charset="0"/>
              <a:buChar char="Ø"/>
            </a:pPr>
            <a:r>
              <a:rPr lang="zh-CN" altLang="en-US" sz="1400">
                <a:ea typeface="宋体" panose="02010600030101010101" pitchFamily="2" charset="-122"/>
                <a:sym typeface="+mn-ea"/>
              </a:rPr>
              <a:t>下载完成后，进入阅读页，支持离线阅读；阅读页面支持书签、笔记、划线、复制等功能</a:t>
            </a:r>
            <a:r>
              <a:rPr lang="zh-CN" altLang="en-US" sz="1400">
                <a:ea typeface="宋体" panose="02010600030101010101" pitchFamily="2" charset="-122"/>
                <a:sym typeface="+mn-ea"/>
              </a:rPr>
              <a:t>操作。</a:t>
            </a:r>
            <a:endParaRPr lang="zh-CN" altLang="en-US" sz="1400">
              <a:ea typeface="宋体" panose="02010600030101010101" pitchFamily="2" charset="-122"/>
              <a:sym typeface="+mn-ea"/>
            </a:endParaRPr>
          </a:p>
        </p:txBody>
      </p:sp>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离线阅读</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2"/>
          <a:stretch>
            <a:fillRect/>
          </a:stretch>
        </p:blipFill>
        <p:spPr>
          <a:xfrm>
            <a:off x="179705" y="153035"/>
            <a:ext cx="1590675" cy="476250"/>
          </a:xfrm>
          <a:prstGeom prst="rect">
            <a:avLst/>
          </a:prstGeom>
        </p:spPr>
      </p:pic>
      <p:pic>
        <p:nvPicPr>
          <p:cNvPr id="2" name="图片 1"/>
          <p:cNvPicPr>
            <a:picLocks noChangeAspect="1"/>
          </p:cNvPicPr>
          <p:nvPr/>
        </p:nvPicPr>
        <p:blipFill>
          <a:blip r:embed="rId3"/>
          <a:stretch>
            <a:fillRect/>
          </a:stretch>
        </p:blipFill>
        <p:spPr>
          <a:xfrm>
            <a:off x="1115695" y="1131570"/>
            <a:ext cx="6144895" cy="358584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71755" y="-20320"/>
            <a:ext cx="9144000" cy="5143500"/>
          </a:xfrm>
          <a:prstGeom prst="rect">
            <a:avLst/>
          </a:prstGeom>
        </p:spPr>
      </p:pic>
      <p:grpSp>
        <p:nvGrpSpPr>
          <p:cNvPr id="24" name="组合 23"/>
          <p:cNvGrpSpPr/>
          <p:nvPr/>
        </p:nvGrpSpPr>
        <p:grpSpPr>
          <a:xfrm>
            <a:off x="179705" y="151130"/>
            <a:ext cx="4169410" cy="511810"/>
            <a:chOff x="267" y="238"/>
            <a:chExt cx="6566" cy="806"/>
          </a:xfrm>
        </p:grpSpPr>
        <p:cxnSp>
          <p:nvCxnSpPr>
            <p:cNvPr id="21" name="直接连接符 20"/>
            <p:cNvCxnSpPr/>
            <p:nvPr/>
          </p:nvCxnSpPr>
          <p:spPr>
            <a:xfrm>
              <a:off x="3221" y="988"/>
              <a:ext cx="24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221" y="408"/>
              <a:ext cx="3612"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导入</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图书</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 name="图片 22" descr="C:\Users\bj\Desktop\7788\1f9b82fc002b9f0bce.png1f9b82fc002b9f0bce"/>
            <p:cNvPicPr>
              <a:picLocks noChangeAspect="1"/>
            </p:cNvPicPr>
            <p:nvPr/>
          </p:nvPicPr>
          <p:blipFill>
            <a:blip r:embed="rId2"/>
            <a:srcRect/>
            <a:stretch>
              <a:fillRect/>
            </a:stretch>
          </p:blipFill>
          <p:spPr>
            <a:xfrm>
              <a:off x="267" y="238"/>
              <a:ext cx="2693" cy="806"/>
            </a:xfrm>
            <a:prstGeom prst="rect">
              <a:avLst/>
            </a:prstGeom>
          </p:spPr>
        </p:pic>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8" name="矩形 7"/>
          <p:cNvSpPr/>
          <p:nvPr/>
        </p:nvSpPr>
        <p:spPr>
          <a:xfrm>
            <a:off x="556260" y="829310"/>
            <a:ext cx="7623175" cy="1198880"/>
          </a:xfrm>
          <a:prstGeom prst="rect">
            <a:avLst/>
          </a:prstGeom>
        </p:spPr>
        <p:txBody>
          <a:bodyPr wrap="square">
            <a:spAutoFit/>
          </a:bodyPr>
          <a:p>
            <a:pPr marL="342900" marR="0" lvl="0" indent="0" algn="l" defTabSz="914400" rtl="0" fontAlgn="base">
              <a:lnSpc>
                <a:spcPct val="200000"/>
              </a:lnSpc>
              <a:spcBef>
                <a:spcPct val="0"/>
              </a:spcBef>
              <a:spcAft>
                <a:spcPct val="0"/>
              </a:spcAft>
              <a:buClrTx/>
              <a:buSzTx/>
              <a:buFont typeface="Wingdings" panose="05000000000000000000" pitchFamily="2" charset="2"/>
              <a:buChar char="Ø"/>
              <a:defRPr/>
            </a:pPr>
            <a:r>
              <a:rPr lang="zh-CN" sz="1200" noProof="0" dirty="0">
                <a:ln>
                  <a:noFill/>
                </a:ln>
                <a:solidFill>
                  <a:srgbClr val="000000"/>
                </a:solidFill>
                <a:effectLst/>
                <a:uLnTx/>
                <a:uFillTx/>
                <a:latin typeface="+mn-ea"/>
                <a:cs typeface="+mn-ea"/>
                <a:sym typeface="+mn-ea"/>
              </a:rPr>
              <a:t>导入图书：</a:t>
            </a:r>
            <a:r>
              <a:rPr lang="en-US" altLang="zh-CN" sz="1200" noProof="0" dirty="0">
                <a:ln>
                  <a:noFill/>
                </a:ln>
                <a:solidFill>
                  <a:srgbClr val="000000"/>
                </a:solidFill>
                <a:effectLst/>
                <a:uLnTx/>
                <a:uFillTx/>
                <a:latin typeface="+mn-ea"/>
                <a:cs typeface="+mn-ea"/>
                <a:sym typeface="+mn-ea"/>
              </a:rPr>
              <a:t>PC</a:t>
            </a:r>
            <a:r>
              <a:rPr lang="zh-CN" altLang="en-US" sz="1200" noProof="0" dirty="0">
                <a:ln>
                  <a:noFill/>
                </a:ln>
                <a:solidFill>
                  <a:srgbClr val="000000"/>
                </a:solidFill>
                <a:effectLst/>
                <a:uLnTx/>
                <a:uFillTx/>
                <a:latin typeface="+mn-ea"/>
                <a:cs typeface="+mn-ea"/>
                <a:sym typeface="+mn-ea"/>
              </a:rPr>
              <a:t>客户端除了支持阅读平台的电子资源阅读还支持导入外部资源阅读，</a:t>
            </a:r>
            <a:r>
              <a:rPr lang="zh-CN" sz="1200" noProof="0" dirty="0">
                <a:ln>
                  <a:noFill/>
                </a:ln>
                <a:solidFill>
                  <a:srgbClr val="000000"/>
                </a:solidFill>
                <a:effectLst/>
                <a:uLnTx/>
                <a:uFillTx/>
                <a:latin typeface="+mn-ea"/>
                <a:cs typeface="+mn-ea"/>
                <a:sym typeface="+mn-ea"/>
              </a:rPr>
              <a:t>点击</a:t>
            </a:r>
            <a:r>
              <a:rPr lang="en-US" altLang="zh-CN" sz="1200" noProof="0" dirty="0">
                <a:ln>
                  <a:noFill/>
                </a:ln>
                <a:solidFill>
                  <a:srgbClr val="000000"/>
                </a:solidFill>
                <a:effectLst/>
                <a:uLnTx/>
                <a:uFillTx/>
                <a:latin typeface="+mn-ea"/>
                <a:cs typeface="+mn-ea"/>
                <a:sym typeface="+mn-ea"/>
              </a:rPr>
              <a:t>“</a:t>
            </a:r>
            <a:r>
              <a:rPr lang="zh-CN" altLang="en-US" sz="1200" noProof="0" dirty="0">
                <a:ln>
                  <a:noFill/>
                </a:ln>
                <a:solidFill>
                  <a:srgbClr val="000000"/>
                </a:solidFill>
                <a:effectLst/>
                <a:uLnTx/>
                <a:uFillTx/>
                <a:latin typeface="+mn-ea"/>
                <a:cs typeface="+mn-ea"/>
                <a:sym typeface="+mn-ea"/>
              </a:rPr>
              <a:t>导入图书</a:t>
            </a:r>
            <a:r>
              <a:rPr lang="en-US" altLang="zh-CN" sz="1200" noProof="0" dirty="0">
                <a:ln>
                  <a:noFill/>
                </a:ln>
                <a:solidFill>
                  <a:srgbClr val="000000"/>
                </a:solidFill>
                <a:effectLst/>
                <a:uLnTx/>
                <a:uFillTx/>
                <a:latin typeface="+mn-ea"/>
                <a:cs typeface="+mn-ea"/>
                <a:sym typeface="+mn-ea"/>
              </a:rPr>
              <a:t>”</a:t>
            </a:r>
            <a:r>
              <a:rPr lang="zh-CN" altLang="en-US" sz="1200" noProof="0" dirty="0">
                <a:ln>
                  <a:noFill/>
                </a:ln>
                <a:solidFill>
                  <a:srgbClr val="000000"/>
                </a:solidFill>
                <a:effectLst/>
                <a:uLnTx/>
                <a:uFillTx/>
                <a:latin typeface="+mn-ea"/>
                <a:cs typeface="+mn-ea"/>
                <a:sym typeface="+mn-ea"/>
              </a:rPr>
              <a:t>，</a:t>
            </a:r>
            <a:r>
              <a:rPr lang="zh-CN" sz="1200" noProof="0" dirty="0">
                <a:ln>
                  <a:noFill/>
                </a:ln>
                <a:solidFill>
                  <a:srgbClr val="000000"/>
                </a:solidFill>
                <a:effectLst/>
                <a:uLnTx/>
                <a:uFillTx/>
                <a:latin typeface="+mn-ea"/>
                <a:cs typeface="+mn-ea"/>
                <a:sym typeface="+mn-ea"/>
              </a:rPr>
              <a:t>选择</a:t>
            </a:r>
            <a:r>
              <a:rPr lang="en-US" altLang="zh-CN" sz="1200" noProof="0" dirty="0">
                <a:ln>
                  <a:noFill/>
                </a:ln>
                <a:solidFill>
                  <a:srgbClr val="000000"/>
                </a:solidFill>
                <a:effectLst/>
                <a:uLnTx/>
                <a:uFillTx/>
                <a:latin typeface="+mn-ea"/>
                <a:cs typeface="+mn-ea"/>
                <a:sym typeface="+mn-ea"/>
              </a:rPr>
              <a:t>PDF</a:t>
            </a:r>
            <a:r>
              <a:rPr lang="zh-CN" altLang="en-US" sz="1200" noProof="0" dirty="0">
                <a:ln>
                  <a:noFill/>
                </a:ln>
                <a:solidFill>
                  <a:srgbClr val="000000"/>
                </a:solidFill>
                <a:effectLst/>
                <a:uLnTx/>
                <a:uFillTx/>
                <a:latin typeface="+mn-ea"/>
                <a:cs typeface="+mn-ea"/>
                <a:sym typeface="+mn-ea"/>
              </a:rPr>
              <a:t>格式的电子书导入进行阅读。</a:t>
            </a:r>
            <a:endParaRPr lang="zh-CN" altLang="en-US" sz="1200" noProof="0" dirty="0">
              <a:ln>
                <a:noFill/>
              </a:ln>
              <a:solidFill>
                <a:srgbClr val="000000"/>
              </a:solidFill>
              <a:effectLst/>
              <a:uLnTx/>
              <a:uFillTx/>
              <a:latin typeface="+mn-ea"/>
              <a:cs typeface="+mn-ea"/>
              <a:sym typeface="+mn-ea"/>
            </a:endParaRPr>
          </a:p>
          <a:p>
            <a:pPr marL="342900" marR="0" lvl="0" indent="0" algn="l" defTabSz="914400" rtl="0" fontAlgn="base">
              <a:lnSpc>
                <a:spcPct val="200000"/>
              </a:lnSpc>
              <a:spcBef>
                <a:spcPct val="0"/>
              </a:spcBef>
              <a:spcAft>
                <a:spcPct val="0"/>
              </a:spcAft>
              <a:buClrTx/>
              <a:buSzTx/>
              <a:buFont typeface="Wingdings" panose="05000000000000000000" pitchFamily="2" charset="2"/>
              <a:buNone/>
              <a:defRPr/>
            </a:pPr>
            <a:endParaRPr kumimoji="0" lang="zh-CN" altLang="en-US" sz="1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ea"/>
              <a:cs typeface="+mn-ea"/>
            </a:endParaRPr>
          </a:p>
        </p:txBody>
      </p:sp>
      <p:pic>
        <p:nvPicPr>
          <p:cNvPr id="2" name="图片 1"/>
          <p:cNvPicPr>
            <a:picLocks noChangeAspect="1"/>
          </p:cNvPicPr>
          <p:nvPr/>
        </p:nvPicPr>
        <p:blipFill>
          <a:blip r:embed="rId3"/>
          <a:stretch>
            <a:fillRect/>
          </a:stretch>
        </p:blipFill>
        <p:spPr>
          <a:xfrm>
            <a:off x="1547495" y="1564005"/>
            <a:ext cx="5679440" cy="301688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26352" y="-20241"/>
            <a:ext cx="9180513" cy="5173742"/>
            <a:chOff x="-42" y="-43"/>
            <a:chExt cx="14458" cy="10864"/>
          </a:xfrm>
        </p:grpSpPr>
        <p:sp>
          <p:nvSpPr>
            <p:cNvPr id="6" name="矩形 5"/>
            <p:cNvSpPr/>
            <p:nvPr/>
          </p:nvSpPr>
          <p:spPr>
            <a:xfrm>
              <a:off x="-42" y="-22"/>
              <a:ext cx="14458" cy="108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4" name="矩形 3"/>
            <p:cNvSpPr/>
            <p:nvPr/>
          </p:nvSpPr>
          <p:spPr>
            <a:xfrm>
              <a:off x="-23" y="-43"/>
              <a:ext cx="14423" cy="1345"/>
            </a:xfrm>
            <a:prstGeom prst="rect">
              <a:avLst/>
            </a:prstGeom>
            <a:solidFill>
              <a:srgbClr val="B01D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3600" b="1" noProof="1">
                  <a:latin typeface="微软雅黑" panose="020B0503020204020204" pitchFamily="34" charset="-122"/>
                  <a:ea typeface="微软雅黑" panose="020B0503020204020204" pitchFamily="34" charset="-122"/>
                </a:rPr>
                <a:t>    问题</a:t>
              </a:r>
              <a:r>
                <a:rPr lang="en-US" altLang="zh-CN" sz="3600" b="1" noProof="1">
                  <a:latin typeface="微软雅黑" panose="020B0503020204020204" pitchFamily="34" charset="-122"/>
                  <a:ea typeface="微软雅黑" panose="020B0503020204020204" pitchFamily="34" charset="-122"/>
                </a:rPr>
                <a:t>5</a:t>
              </a:r>
              <a:endParaRPr lang="en-US" altLang="zh-CN" sz="3600" b="1" noProof="1">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20" y="10275"/>
              <a:ext cx="11150" cy="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3212" y="10285"/>
              <a:ext cx="11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323850" y="1923415"/>
            <a:ext cx="9275445" cy="922020"/>
          </a:xfrm>
          <a:prstGeom prst="rect">
            <a:avLst/>
          </a:prstGeom>
        </p:spPr>
        <p:txBody>
          <a:bodyPr wrap="square">
            <a:spAutoFit/>
          </a:bodyPr>
          <a:lstStyle/>
          <a:p>
            <a:pPr>
              <a:lnSpc>
                <a:spcPct val="150000"/>
              </a:lnSpc>
              <a:defRPr/>
            </a:pPr>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不能阅读全文的电子图书如何荐购</a:t>
            </a: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/PDA</a:t>
            </a:r>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 name="图片 19" descr="1f9b82fc002b9f0bce"/>
          <p:cNvPicPr>
            <a:picLocks noChangeAspect="1"/>
          </p:cNvPicPr>
          <p:nvPr/>
        </p:nvPicPr>
        <p:blipFill>
          <a:blip r:embed="rId1"/>
          <a:stretch>
            <a:fillRect/>
          </a:stretch>
        </p:blipFill>
        <p:spPr>
          <a:xfrm>
            <a:off x="6876415" y="4587875"/>
            <a:ext cx="1590675" cy="476250"/>
          </a:xfrm>
          <a:prstGeom prst="rect">
            <a:avLst/>
          </a:prstGeom>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0"/>
            <a:ext cx="9144000" cy="5143500"/>
          </a:xfrm>
          <a:prstGeom prst="rect">
            <a:avLst/>
          </a:prstGeom>
        </p:spPr>
      </p:pic>
      <p:grpSp>
        <p:nvGrpSpPr>
          <p:cNvPr id="24" name="组合 23"/>
          <p:cNvGrpSpPr/>
          <p:nvPr/>
        </p:nvGrpSpPr>
        <p:grpSpPr>
          <a:xfrm>
            <a:off x="179705" y="151130"/>
            <a:ext cx="4169410" cy="511810"/>
            <a:chOff x="267" y="238"/>
            <a:chExt cx="6566" cy="806"/>
          </a:xfrm>
        </p:grpSpPr>
        <p:cxnSp>
          <p:nvCxnSpPr>
            <p:cNvPr id="21" name="直接连接符 20"/>
            <p:cNvCxnSpPr/>
            <p:nvPr/>
          </p:nvCxnSpPr>
          <p:spPr>
            <a:xfrm>
              <a:off x="3221" y="988"/>
              <a:ext cx="24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375" y="408"/>
              <a:ext cx="3458"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书城</a:t>
              </a:r>
              <a:endParaRPr kumimoji="0" 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 name="图片 22" descr="C:\Users\bj\Desktop\7788\1f9b82fc002b9f0bce.png1f9b82fc002b9f0bce"/>
            <p:cNvPicPr>
              <a:picLocks noChangeAspect="1"/>
            </p:cNvPicPr>
            <p:nvPr/>
          </p:nvPicPr>
          <p:blipFill>
            <a:blip r:embed="rId2"/>
            <a:srcRect/>
            <a:stretch>
              <a:fillRect/>
            </a:stretch>
          </p:blipFill>
          <p:spPr>
            <a:xfrm>
              <a:off x="267" y="238"/>
              <a:ext cx="2693" cy="806"/>
            </a:xfrm>
            <a:prstGeom prst="rect">
              <a:avLst/>
            </a:prstGeom>
          </p:spPr>
        </p:pic>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0" name="矩形 9"/>
          <p:cNvSpPr/>
          <p:nvPr/>
        </p:nvSpPr>
        <p:spPr>
          <a:xfrm>
            <a:off x="611505" y="798830"/>
            <a:ext cx="3736975" cy="3969385"/>
          </a:xfrm>
          <a:prstGeom prst="rect">
            <a:avLst/>
          </a:prstGeom>
        </p:spPr>
        <p:txBody>
          <a:bodyPr wrap="square">
            <a:spAutoFit/>
          </a:bodyPr>
          <a:lstStyle/>
          <a:p>
            <a:pPr marL="342900" marR="0" lvl="0" indent="0" algn="l" defTabSz="914400" rtl="0" fontAlgn="base">
              <a:lnSpc>
                <a:spcPct val="200000"/>
              </a:lnSpc>
              <a:spcBef>
                <a:spcPct val="0"/>
              </a:spcBef>
              <a:spcAft>
                <a:spcPct val="0"/>
              </a:spcAft>
              <a:buClrTx/>
              <a:buSzTx/>
              <a:buFont typeface="Wingdings" panose="05000000000000000000" pitchFamily="2" charset="2"/>
              <a:buChar char="Ø"/>
              <a:defRPr/>
            </a:pPr>
            <a:r>
              <a:rPr lang="zh-CN" altLang="en-US" sz="1400"/>
              <a:t>书城：展示的是平台所有的电子资源数据，未购买电子书进入图书详情页，显示“在线试读、荐购、免费</a:t>
            </a:r>
            <a:r>
              <a:rPr lang="en-US" altLang="zh-CN" sz="1400"/>
              <a:t>PDA</a:t>
            </a:r>
            <a:r>
              <a:rPr lang="zh-CN" altLang="en-US" sz="1400"/>
              <a:t>”按钮，点击在线试读可以</a:t>
            </a:r>
            <a:r>
              <a:rPr lang="en-US" altLang="zh-CN" sz="1400"/>
              <a:t> </a:t>
            </a:r>
            <a:r>
              <a:rPr lang="zh-CN" altLang="en-US" sz="1400"/>
              <a:t>试读正文的部分内容，可以点击“荐购”推荐给图书馆购买，如图书馆已经开通“读者选书，图书馆买单”的模式，可以点击“免费PDA”直接购买后阅读（购买不需要读者付费，图书馆付费）。</a:t>
            </a:r>
            <a:endParaRPr lang="zh-CN" altLang="en-US" sz="1400"/>
          </a:p>
        </p:txBody>
      </p:sp>
      <p:pic>
        <p:nvPicPr>
          <p:cNvPr id="7" name="图片 6"/>
          <p:cNvPicPr>
            <a:picLocks noChangeAspect="1"/>
          </p:cNvPicPr>
          <p:nvPr/>
        </p:nvPicPr>
        <p:blipFill>
          <a:blip r:embed="rId3"/>
          <a:stretch>
            <a:fillRect/>
          </a:stretch>
        </p:blipFill>
        <p:spPr>
          <a:xfrm>
            <a:off x="4349115" y="899795"/>
            <a:ext cx="3618865" cy="376682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20320"/>
            <a:ext cx="9144000" cy="5143500"/>
          </a:xfrm>
          <a:prstGeom prst="rect">
            <a:avLst/>
          </a:prstGeom>
        </p:spPr>
      </p:pic>
      <p:grpSp>
        <p:nvGrpSpPr>
          <p:cNvPr id="24" name="组合 23"/>
          <p:cNvGrpSpPr/>
          <p:nvPr/>
        </p:nvGrpSpPr>
        <p:grpSpPr>
          <a:xfrm>
            <a:off x="179705" y="151130"/>
            <a:ext cx="4169410" cy="511810"/>
            <a:chOff x="267" y="238"/>
            <a:chExt cx="6566" cy="806"/>
          </a:xfrm>
        </p:grpSpPr>
        <p:cxnSp>
          <p:nvCxnSpPr>
            <p:cNvPr id="21" name="直接连接符 20"/>
            <p:cNvCxnSpPr/>
            <p:nvPr/>
          </p:nvCxnSpPr>
          <p:spPr>
            <a:xfrm>
              <a:off x="3221" y="988"/>
              <a:ext cx="24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375" y="408"/>
              <a:ext cx="3458"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荐购</a:t>
              </a:r>
              <a:endParaRPr kumimoji="0" 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 name="图片 22" descr="C:\Users\bj\Desktop\7788\1f9b82fc002b9f0bce.png1f9b82fc002b9f0bce"/>
            <p:cNvPicPr>
              <a:picLocks noChangeAspect="1"/>
            </p:cNvPicPr>
            <p:nvPr/>
          </p:nvPicPr>
          <p:blipFill>
            <a:blip r:embed="rId2"/>
            <a:srcRect/>
            <a:stretch>
              <a:fillRect/>
            </a:stretch>
          </p:blipFill>
          <p:spPr>
            <a:xfrm>
              <a:off x="267" y="238"/>
              <a:ext cx="2693" cy="806"/>
            </a:xfrm>
            <a:prstGeom prst="rect">
              <a:avLst/>
            </a:prstGeom>
          </p:spPr>
        </p:pic>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57" name="图片 25"/>
          <p:cNvPicPr>
            <a:picLocks noChangeAspect="1"/>
          </p:cNvPicPr>
          <p:nvPr/>
        </p:nvPicPr>
        <p:blipFill>
          <a:blip r:embed="rId3"/>
          <a:stretch>
            <a:fillRect/>
          </a:stretch>
        </p:blipFill>
        <p:spPr>
          <a:xfrm>
            <a:off x="251460" y="1491298"/>
            <a:ext cx="4649470" cy="2707005"/>
          </a:xfrm>
          <a:prstGeom prst="rect">
            <a:avLst/>
          </a:prstGeom>
          <a:noFill/>
          <a:ln>
            <a:noFill/>
          </a:ln>
        </p:spPr>
      </p:pic>
      <p:pic>
        <p:nvPicPr>
          <p:cNvPr id="60" name="图片 27"/>
          <p:cNvPicPr>
            <a:picLocks noChangeAspect="1"/>
          </p:cNvPicPr>
          <p:nvPr/>
        </p:nvPicPr>
        <p:blipFill>
          <a:blip r:embed="rId4"/>
          <a:stretch>
            <a:fillRect/>
          </a:stretch>
        </p:blipFill>
        <p:spPr>
          <a:xfrm>
            <a:off x="3275648" y="1455420"/>
            <a:ext cx="1678305" cy="2738120"/>
          </a:xfrm>
          <a:prstGeom prst="rect">
            <a:avLst/>
          </a:prstGeom>
          <a:noFill/>
          <a:ln>
            <a:noFill/>
          </a:ln>
        </p:spPr>
      </p:pic>
      <p:pic>
        <p:nvPicPr>
          <p:cNvPr id="65" name="图片 31"/>
          <p:cNvPicPr>
            <a:picLocks noChangeAspect="1"/>
          </p:cNvPicPr>
          <p:nvPr/>
        </p:nvPicPr>
        <p:blipFill>
          <a:blip r:embed="rId5"/>
          <a:stretch>
            <a:fillRect/>
          </a:stretch>
        </p:blipFill>
        <p:spPr>
          <a:xfrm>
            <a:off x="5003800" y="1314450"/>
            <a:ext cx="1699260" cy="2981960"/>
          </a:xfrm>
          <a:prstGeom prst="rect">
            <a:avLst/>
          </a:prstGeom>
          <a:noFill/>
          <a:ln>
            <a:noFill/>
          </a:ln>
        </p:spPr>
      </p:pic>
      <p:sp>
        <p:nvSpPr>
          <p:cNvPr id="2" name="文本框 1"/>
          <p:cNvSpPr txBox="1"/>
          <p:nvPr/>
        </p:nvSpPr>
        <p:spPr>
          <a:xfrm>
            <a:off x="755650" y="709930"/>
            <a:ext cx="8237220" cy="521970"/>
          </a:xfrm>
          <a:prstGeom prst="rect">
            <a:avLst/>
          </a:prstGeom>
          <a:noFill/>
        </p:spPr>
        <p:txBody>
          <a:bodyPr wrap="square" rtlCol="0">
            <a:spAutoFit/>
          </a:bodyPr>
          <a:p>
            <a:pPr marL="285750" indent="-285750">
              <a:buFont typeface="Wingdings" panose="05000000000000000000" charset="0"/>
              <a:buChar char="Ø"/>
            </a:pPr>
            <a:r>
              <a:rPr lang="zh-CN" altLang="en-US" sz="1400"/>
              <a:t>点击荐购按钮，输入读者荐购信息，提交后图书馆管理就可以收到荐购信息，图书馆采购或者拒绝，个人中心可以收到消息</a:t>
            </a:r>
            <a:r>
              <a:rPr lang="zh-CN" altLang="en-US" sz="1400"/>
              <a:t>通知。</a:t>
            </a:r>
            <a:endParaRPr lang="zh-CN" altLang="en-US" sz="1400"/>
          </a:p>
        </p:txBody>
      </p:sp>
      <p:pic>
        <p:nvPicPr>
          <p:cNvPr id="8" name="图片 7"/>
          <p:cNvPicPr>
            <a:picLocks noChangeAspect="1"/>
          </p:cNvPicPr>
          <p:nvPr/>
        </p:nvPicPr>
        <p:blipFill>
          <a:blip r:embed="rId6"/>
          <a:stretch>
            <a:fillRect/>
          </a:stretch>
        </p:blipFill>
        <p:spPr>
          <a:xfrm>
            <a:off x="6804025" y="1243330"/>
            <a:ext cx="2044065" cy="301688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20320"/>
            <a:ext cx="9144000" cy="5143500"/>
          </a:xfrm>
          <a:prstGeom prst="rect">
            <a:avLst/>
          </a:prstGeom>
        </p:spPr>
      </p:pic>
      <p:grpSp>
        <p:nvGrpSpPr>
          <p:cNvPr id="24" name="组合 23"/>
          <p:cNvGrpSpPr/>
          <p:nvPr/>
        </p:nvGrpSpPr>
        <p:grpSpPr>
          <a:xfrm>
            <a:off x="179705" y="151130"/>
            <a:ext cx="4169410" cy="511810"/>
            <a:chOff x="267" y="238"/>
            <a:chExt cx="6566" cy="806"/>
          </a:xfrm>
        </p:grpSpPr>
        <p:cxnSp>
          <p:nvCxnSpPr>
            <p:cNvPr id="21" name="直接连接符 20"/>
            <p:cNvCxnSpPr/>
            <p:nvPr/>
          </p:nvCxnSpPr>
          <p:spPr>
            <a:xfrm>
              <a:off x="3221" y="988"/>
              <a:ext cx="24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375" y="408"/>
              <a:ext cx="3458"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免费</a:t>
              </a: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PDA</a:t>
              </a:r>
              <a:endPar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 name="图片 22" descr="C:\Users\bj\Desktop\7788\1f9b82fc002b9f0bce.png1f9b82fc002b9f0bce"/>
            <p:cNvPicPr>
              <a:picLocks noChangeAspect="1"/>
            </p:cNvPicPr>
            <p:nvPr/>
          </p:nvPicPr>
          <p:blipFill>
            <a:blip r:embed="rId2"/>
            <a:srcRect/>
            <a:stretch>
              <a:fillRect/>
            </a:stretch>
          </p:blipFill>
          <p:spPr>
            <a:xfrm>
              <a:off x="267" y="238"/>
              <a:ext cx="2693" cy="806"/>
            </a:xfrm>
            <a:prstGeom prst="rect">
              <a:avLst/>
            </a:prstGeom>
          </p:spPr>
        </p:pic>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37" name="图片 28"/>
          <p:cNvPicPr>
            <a:picLocks noChangeAspect="1"/>
          </p:cNvPicPr>
          <p:nvPr/>
        </p:nvPicPr>
        <p:blipFill>
          <a:blip r:embed="rId3"/>
          <a:stretch>
            <a:fillRect/>
          </a:stretch>
        </p:blipFill>
        <p:spPr>
          <a:xfrm>
            <a:off x="3419475" y="1564005"/>
            <a:ext cx="1821180" cy="2611755"/>
          </a:xfrm>
          <a:prstGeom prst="rect">
            <a:avLst/>
          </a:prstGeom>
          <a:noFill/>
          <a:ln>
            <a:noFill/>
          </a:ln>
        </p:spPr>
      </p:pic>
      <p:pic>
        <p:nvPicPr>
          <p:cNvPr id="67" name="图片 33"/>
          <p:cNvPicPr>
            <a:picLocks noChangeAspect="1"/>
          </p:cNvPicPr>
          <p:nvPr/>
        </p:nvPicPr>
        <p:blipFill>
          <a:blip r:embed="rId4"/>
          <a:stretch>
            <a:fillRect/>
          </a:stretch>
        </p:blipFill>
        <p:spPr>
          <a:xfrm>
            <a:off x="5292090" y="1146810"/>
            <a:ext cx="1773555" cy="3111500"/>
          </a:xfrm>
          <a:prstGeom prst="rect">
            <a:avLst/>
          </a:prstGeom>
          <a:noFill/>
          <a:ln>
            <a:noFill/>
          </a:ln>
        </p:spPr>
      </p:pic>
      <p:pic>
        <p:nvPicPr>
          <p:cNvPr id="55" name="图片 29"/>
          <p:cNvPicPr>
            <a:picLocks noChangeAspect="1"/>
          </p:cNvPicPr>
          <p:nvPr/>
        </p:nvPicPr>
        <p:blipFill>
          <a:blip r:embed="rId5"/>
          <a:stretch>
            <a:fillRect/>
          </a:stretch>
        </p:blipFill>
        <p:spPr>
          <a:xfrm>
            <a:off x="323215" y="1707515"/>
            <a:ext cx="3667760" cy="2550795"/>
          </a:xfrm>
          <a:prstGeom prst="rect">
            <a:avLst/>
          </a:prstGeom>
          <a:noFill/>
          <a:ln>
            <a:noFill/>
          </a:ln>
        </p:spPr>
      </p:pic>
      <p:sp>
        <p:nvSpPr>
          <p:cNvPr id="2" name="文本框 1"/>
          <p:cNvSpPr txBox="1"/>
          <p:nvPr/>
        </p:nvSpPr>
        <p:spPr>
          <a:xfrm>
            <a:off x="827405" y="699135"/>
            <a:ext cx="7221855" cy="521970"/>
          </a:xfrm>
          <a:prstGeom prst="rect">
            <a:avLst/>
          </a:prstGeom>
          <a:noFill/>
        </p:spPr>
        <p:txBody>
          <a:bodyPr wrap="square" rtlCol="0">
            <a:spAutoFit/>
          </a:bodyPr>
          <a:p>
            <a:pPr marL="285750" indent="-285750" algn="l">
              <a:buFont typeface="Wingdings" panose="05000000000000000000" charset="0"/>
              <a:buChar char="Ø"/>
            </a:pPr>
            <a:r>
              <a:rPr lang="zh-CN" altLang="en-US" sz="1400">
                <a:sym typeface="+mn-ea"/>
              </a:rPr>
              <a:t>点击免费</a:t>
            </a:r>
            <a:r>
              <a:rPr lang="en-US" altLang="zh-CN" sz="1400">
                <a:sym typeface="+mn-ea"/>
              </a:rPr>
              <a:t>PDA</a:t>
            </a:r>
            <a:r>
              <a:rPr lang="zh-CN" altLang="en-US" sz="1400">
                <a:sym typeface="+mn-ea"/>
              </a:rPr>
              <a:t>按钮，系统会提示是否购买，确定购买会消耗一个读书币，</a:t>
            </a:r>
            <a:r>
              <a:rPr lang="en-US" altLang="zh-CN" sz="1400">
                <a:sym typeface="+mn-ea"/>
              </a:rPr>
              <a:t>PDA</a:t>
            </a:r>
            <a:r>
              <a:rPr lang="zh-CN" altLang="en-US" sz="1400">
                <a:sym typeface="+mn-ea"/>
              </a:rPr>
              <a:t>成功后就可以阅读全文</a:t>
            </a:r>
            <a:r>
              <a:rPr lang="zh-CN" altLang="en-US" sz="1400">
                <a:sym typeface="+mn-ea"/>
              </a:rPr>
              <a:t>了。</a:t>
            </a:r>
            <a:endParaRPr lang="zh-CN" altLang="en-US" sz="1400"/>
          </a:p>
        </p:txBody>
      </p:sp>
      <p:pic>
        <p:nvPicPr>
          <p:cNvPr id="7" name="图片 6"/>
          <p:cNvPicPr>
            <a:picLocks noChangeAspect="1"/>
          </p:cNvPicPr>
          <p:nvPr/>
        </p:nvPicPr>
        <p:blipFill>
          <a:blip r:embed="rId6"/>
          <a:stretch>
            <a:fillRect/>
          </a:stretch>
        </p:blipFill>
        <p:spPr>
          <a:xfrm>
            <a:off x="6659880" y="1779905"/>
            <a:ext cx="2294890" cy="140779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37147" y="-34211"/>
            <a:ext cx="9180513" cy="5163741"/>
            <a:chOff x="-58" y="-43"/>
            <a:chExt cx="14458" cy="10843"/>
          </a:xfrm>
        </p:grpSpPr>
        <p:sp>
          <p:nvSpPr>
            <p:cNvPr id="6" name="矩形 5"/>
            <p:cNvSpPr/>
            <p:nvPr/>
          </p:nvSpPr>
          <p:spPr>
            <a:xfrm>
              <a:off x="-58" y="-43"/>
              <a:ext cx="14458" cy="108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4" name="矩形 3"/>
            <p:cNvSpPr/>
            <p:nvPr/>
          </p:nvSpPr>
          <p:spPr>
            <a:xfrm>
              <a:off x="-23" y="-43"/>
              <a:ext cx="14423" cy="1345"/>
            </a:xfrm>
            <a:prstGeom prst="rect">
              <a:avLst/>
            </a:prstGeom>
            <a:solidFill>
              <a:srgbClr val="B01D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3600" b="1" noProof="1">
                  <a:latin typeface="微软雅黑" panose="020B0503020204020204" pitchFamily="34" charset="-122"/>
                  <a:ea typeface="微软雅黑" panose="020B0503020204020204" pitchFamily="34" charset="-122"/>
                </a:rPr>
                <a:t>    问题</a:t>
              </a:r>
              <a:r>
                <a:rPr lang="en-US" altLang="zh-CN" sz="3600" b="1" noProof="1">
                  <a:latin typeface="微软雅黑" panose="020B0503020204020204" pitchFamily="34" charset="-122"/>
                  <a:ea typeface="微软雅黑" panose="020B0503020204020204" pitchFamily="34" charset="-122"/>
                </a:rPr>
                <a:t>1</a:t>
              </a:r>
              <a:endParaRPr lang="en-US" altLang="zh-CN" sz="3600" b="1" noProof="1">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20" y="10275"/>
              <a:ext cx="11150" cy="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3212" y="10285"/>
              <a:ext cx="11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2844165" y="1707515"/>
            <a:ext cx="3601720" cy="1014730"/>
          </a:xfrm>
          <a:prstGeom prst="rect">
            <a:avLst/>
          </a:prstGeom>
        </p:spPr>
        <p:txBody>
          <a:bodyPr wrap="square">
            <a:spAutoFit/>
          </a:bodyPr>
          <a:lstStyle/>
          <a:p>
            <a:pPr>
              <a:lnSpc>
                <a:spcPct val="150000"/>
              </a:lnSpc>
              <a:defRPr/>
            </a:pPr>
            <a:r>
              <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如何登录？</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5" name="图片 14" descr="1f9b82fc002b9f0bce"/>
          <p:cNvPicPr>
            <a:picLocks noChangeAspect="1"/>
          </p:cNvPicPr>
          <p:nvPr/>
        </p:nvPicPr>
        <p:blipFill>
          <a:blip r:embed="rId1"/>
          <a:stretch>
            <a:fillRect/>
          </a:stretch>
        </p:blipFill>
        <p:spPr>
          <a:xfrm>
            <a:off x="6876415" y="4587240"/>
            <a:ext cx="1590675" cy="476250"/>
          </a:xfrm>
          <a:prstGeom prst="rect">
            <a:avLst/>
          </a:prstGeom>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36512" y="-20876"/>
            <a:ext cx="9180513" cy="5163741"/>
            <a:chOff x="-58" y="-43"/>
            <a:chExt cx="14458" cy="10843"/>
          </a:xfrm>
        </p:grpSpPr>
        <p:sp>
          <p:nvSpPr>
            <p:cNvPr id="6" name="矩形 5"/>
            <p:cNvSpPr/>
            <p:nvPr/>
          </p:nvSpPr>
          <p:spPr>
            <a:xfrm>
              <a:off x="-58" y="-43"/>
              <a:ext cx="14458" cy="108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4" name="矩形 3"/>
            <p:cNvSpPr/>
            <p:nvPr/>
          </p:nvSpPr>
          <p:spPr>
            <a:xfrm>
              <a:off x="-23" y="-43"/>
              <a:ext cx="14423" cy="1345"/>
            </a:xfrm>
            <a:prstGeom prst="rect">
              <a:avLst/>
            </a:prstGeom>
            <a:solidFill>
              <a:srgbClr val="B01D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3600" b="1" noProof="1">
                  <a:latin typeface="微软雅黑" panose="020B0503020204020204" pitchFamily="34" charset="-122"/>
                  <a:ea typeface="微软雅黑" panose="020B0503020204020204" pitchFamily="34" charset="-122"/>
                </a:rPr>
                <a:t>    问题</a:t>
              </a:r>
              <a:r>
                <a:rPr lang="en-US" altLang="zh-CN" sz="3600" b="1" noProof="1">
                  <a:latin typeface="微软雅黑" panose="020B0503020204020204" pitchFamily="34" charset="-122"/>
                  <a:ea typeface="微软雅黑" panose="020B0503020204020204" pitchFamily="34" charset="-122"/>
                </a:rPr>
                <a:t>6</a:t>
              </a:r>
              <a:endParaRPr lang="en-US" altLang="zh-CN" sz="3600" b="1" noProof="1">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20" y="10275"/>
              <a:ext cx="11150" cy="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3212" y="10285"/>
              <a:ext cx="11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3131820" y="1851660"/>
            <a:ext cx="2677160" cy="1014730"/>
          </a:xfrm>
          <a:prstGeom prst="rect">
            <a:avLst/>
          </a:prstGeom>
        </p:spPr>
        <p:txBody>
          <a:bodyPr wrap="square">
            <a:spAutoFit/>
          </a:bodyPr>
          <a:lstStyle/>
          <a:p>
            <a:pPr>
              <a:lnSpc>
                <a:spcPct val="150000"/>
              </a:lnSpc>
              <a:defRPr/>
            </a:pPr>
            <a:r>
              <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个人中心</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3" name="图片 22" descr="C:\Users\bj\Desktop\7788\1f9b82fc002b9f0bce.png1f9b82fc002b9f0bce"/>
          <p:cNvPicPr>
            <a:picLocks noChangeAspect="1"/>
          </p:cNvPicPr>
          <p:nvPr/>
        </p:nvPicPr>
        <p:blipFill>
          <a:blip r:embed="rId1"/>
          <a:srcRect/>
          <a:stretch>
            <a:fillRect/>
          </a:stretch>
        </p:blipFill>
        <p:spPr>
          <a:xfrm>
            <a:off x="6876415" y="4515485"/>
            <a:ext cx="1710055" cy="511810"/>
          </a:xfrm>
          <a:prstGeom prst="rect">
            <a:avLst/>
          </a:prstGeom>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6830" y="0"/>
            <a:ext cx="9144000" cy="5143500"/>
          </a:xfrm>
          <a:prstGeom prst="rect">
            <a:avLst/>
          </a:prstGeom>
        </p:spPr>
      </p:pic>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228600" y="1275715"/>
            <a:ext cx="2473960" cy="1599565"/>
          </a:xfrm>
          <a:prstGeom prst="rect">
            <a:avLst/>
          </a:prstGeom>
          <a:noFill/>
        </p:spPr>
        <p:txBody>
          <a:bodyPr wrap="square" rtlCol="0">
            <a:spAutoFit/>
          </a:bodyPr>
          <a:p>
            <a:pPr marL="285750" indent="-285750">
              <a:buFont typeface="Wingdings" panose="05000000000000000000" charset="0"/>
              <a:buChar char="Ø"/>
            </a:pPr>
            <a:r>
              <a:rPr sz="1400">
                <a:ea typeface="宋体" panose="02010600030101010101" pitchFamily="2" charset="-122"/>
                <a:sym typeface="+mn-ea"/>
              </a:rPr>
              <a:t>个人中心</a:t>
            </a:r>
            <a:r>
              <a:rPr lang="zh-CN" sz="1400">
                <a:ea typeface="宋体" panose="02010600030101010101" pitchFamily="2" charset="-122"/>
                <a:sym typeface="+mn-ea"/>
              </a:rPr>
              <a:t>：用于</a:t>
            </a:r>
            <a:r>
              <a:rPr sz="1400">
                <a:ea typeface="宋体" panose="02010600030101010101" pitchFamily="2" charset="-122"/>
                <a:sym typeface="+mn-ea"/>
              </a:rPr>
              <a:t>保存用户操作使用的数据记录，包括阅读、荐购、收藏、评论纠错等记录，进入用户设置或者个人信息可以修改个人信息、绑定图书馆、关联账号等操作</a:t>
            </a:r>
            <a:r>
              <a:rPr lang="zh-CN" altLang="en-US" sz="1400">
                <a:ea typeface="宋体" panose="02010600030101010101" pitchFamily="2" charset="-122"/>
                <a:sym typeface="+mn-ea"/>
              </a:rPr>
              <a:t>。</a:t>
            </a:r>
            <a:endParaRPr lang="zh-CN" altLang="en-US" sz="1400">
              <a:ea typeface="宋体" panose="02010600030101010101" pitchFamily="2" charset="-122"/>
              <a:sym typeface="+mn-ea"/>
            </a:endParaRPr>
          </a:p>
        </p:txBody>
      </p:sp>
      <p:pic>
        <p:nvPicPr>
          <p:cNvPr id="39" name="图片 30"/>
          <p:cNvPicPr>
            <a:picLocks noChangeAspect="1"/>
          </p:cNvPicPr>
          <p:nvPr/>
        </p:nvPicPr>
        <p:blipFill>
          <a:blip r:embed="rId2"/>
          <a:stretch>
            <a:fillRect/>
          </a:stretch>
        </p:blipFill>
        <p:spPr>
          <a:xfrm>
            <a:off x="3131820" y="915670"/>
            <a:ext cx="3498850" cy="2852420"/>
          </a:xfrm>
          <a:prstGeom prst="rect">
            <a:avLst/>
          </a:prstGeom>
          <a:noFill/>
          <a:ln>
            <a:noFill/>
          </a:ln>
        </p:spPr>
      </p:pic>
      <p:pic>
        <p:nvPicPr>
          <p:cNvPr id="66" name="图片 32"/>
          <p:cNvPicPr>
            <a:picLocks noChangeAspect="1"/>
          </p:cNvPicPr>
          <p:nvPr/>
        </p:nvPicPr>
        <p:blipFill>
          <a:blip r:embed="rId3"/>
          <a:stretch>
            <a:fillRect/>
          </a:stretch>
        </p:blipFill>
        <p:spPr>
          <a:xfrm>
            <a:off x="7019925" y="987743"/>
            <a:ext cx="1670050" cy="2868295"/>
          </a:xfrm>
          <a:prstGeom prst="rect">
            <a:avLst/>
          </a:prstGeom>
          <a:noFill/>
          <a:ln>
            <a:noFill/>
          </a:ln>
        </p:spPr>
      </p:pic>
      <p:grpSp>
        <p:nvGrpSpPr>
          <p:cNvPr id="13" name="组合 12"/>
          <p:cNvGrpSpPr/>
          <p:nvPr/>
        </p:nvGrpSpPr>
        <p:grpSpPr>
          <a:xfrm>
            <a:off x="1763395" y="278130"/>
            <a:ext cx="3352800" cy="368300"/>
            <a:chOff x="842" y="403"/>
            <a:chExt cx="5280" cy="580"/>
          </a:xfrm>
        </p:grpSpPr>
        <p:cxnSp>
          <p:nvCxnSpPr>
            <p:cNvPr id="14" name="直接连接符 13"/>
            <p:cNvCxnSpPr/>
            <p:nvPr/>
          </p:nvCxnSpPr>
          <p:spPr>
            <a:xfrm>
              <a:off x="1053" y="956"/>
              <a:ext cx="4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2" y="403"/>
              <a:ext cx="5280"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个人中心</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0" name="图片 19" descr="1f9b82fc002b9f0bce"/>
          <p:cNvPicPr>
            <a:picLocks noChangeAspect="1"/>
          </p:cNvPicPr>
          <p:nvPr/>
        </p:nvPicPr>
        <p:blipFill>
          <a:blip r:embed="rId4"/>
          <a:stretch>
            <a:fillRect/>
          </a:stretch>
        </p:blipFill>
        <p:spPr>
          <a:xfrm>
            <a:off x="179705" y="153035"/>
            <a:ext cx="1590675" cy="47625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custDataLst>
              <p:tags r:id="rId1"/>
            </p:custDataLst>
          </p:nvPr>
        </p:nvPicPr>
        <p:blipFill>
          <a:blip r:embed="rId2" cstate="print"/>
          <a:stretch>
            <a:fillRect/>
          </a:stretch>
        </p:blipFill>
        <p:spPr>
          <a:xfrm>
            <a:off x="0" y="0"/>
            <a:ext cx="9144000" cy="5143500"/>
          </a:xfrm>
          <a:prstGeom prst="rect">
            <a:avLst/>
          </a:prstGeom>
        </p:spPr>
      </p:pic>
      <p:grpSp>
        <p:nvGrpSpPr>
          <p:cNvPr id="24" name="组合 23"/>
          <p:cNvGrpSpPr/>
          <p:nvPr/>
        </p:nvGrpSpPr>
        <p:grpSpPr>
          <a:xfrm>
            <a:off x="179705" y="151130"/>
            <a:ext cx="4169410" cy="511810"/>
            <a:chOff x="267" y="238"/>
            <a:chExt cx="6566" cy="806"/>
          </a:xfrm>
        </p:grpSpPr>
        <p:cxnSp>
          <p:nvCxnSpPr>
            <p:cNvPr id="21" name="直接连接符 20"/>
            <p:cNvCxnSpPr/>
            <p:nvPr/>
          </p:nvCxnSpPr>
          <p:spPr>
            <a:xfrm>
              <a:off x="3221" y="988"/>
              <a:ext cx="24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320" y="408"/>
              <a:ext cx="3513"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我的</a:t>
              </a:r>
              <a:r>
                <a:rPr lang="zh-CN" altLang="en-US">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消息</a:t>
              </a:r>
              <a:endParaRPr lang="zh-CN" altLang="en-US">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 name="图片 22" descr="C:\Users\bj\Desktop\7788\1f9b82fc002b9f0bce.png1f9b82fc002b9f0bce"/>
            <p:cNvPicPr>
              <a:picLocks noChangeAspect="1"/>
            </p:cNvPicPr>
            <p:nvPr/>
          </p:nvPicPr>
          <p:blipFill>
            <a:blip r:embed="rId3"/>
            <a:srcRect/>
            <a:stretch>
              <a:fillRect/>
            </a:stretch>
          </p:blipFill>
          <p:spPr>
            <a:xfrm>
              <a:off x="267" y="238"/>
              <a:ext cx="2693" cy="806"/>
            </a:xfrm>
            <a:prstGeom prst="rect">
              <a:avLst/>
            </a:prstGeom>
          </p:spPr>
        </p:pic>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10" name="矩形 9"/>
          <p:cNvSpPr/>
          <p:nvPr/>
        </p:nvSpPr>
        <p:spPr>
          <a:xfrm>
            <a:off x="107315" y="843280"/>
            <a:ext cx="4838065" cy="1076325"/>
          </a:xfrm>
          <a:prstGeom prst="rect">
            <a:avLst/>
          </a:prstGeom>
        </p:spPr>
        <p:txBody>
          <a:bodyPr wrap="square">
            <a:spAutoFit/>
          </a:bodyPr>
          <a:lstStyle/>
          <a:p>
            <a:pPr marL="342900" marR="0" lvl="0" indent="0" algn="l" defTabSz="914400" rtl="0" fontAlgn="base">
              <a:lnSpc>
                <a:spcPct val="100000"/>
              </a:lnSpc>
              <a:spcBef>
                <a:spcPct val="0"/>
              </a:spcBef>
              <a:spcAft>
                <a:spcPct val="0"/>
              </a:spcAft>
              <a:buClr>
                <a:srgbClr val="000000"/>
              </a:buClr>
              <a:buSzTx/>
              <a:buFont typeface="Wingdings" panose="05000000000000000000" charset="0"/>
              <a:buNone/>
              <a:defRPr/>
            </a:pPr>
            <a:r>
              <a:rPr lang="zh-CN" altLang="en-US" sz="1600" noProof="0" dirty="0">
                <a:ln>
                  <a:noFill/>
                </a:ln>
                <a:effectLst/>
                <a:uLnTx/>
                <a:uFillTx/>
                <a:latin typeface="+mn-ea"/>
                <a:ea typeface="宋体" panose="02010600030101010101" pitchFamily="2" charset="-122"/>
                <a:cs typeface="+mn-ea"/>
                <a:sym typeface="+mn-ea"/>
              </a:rPr>
              <a:t>当有新消息时，我的消息按钮的</a:t>
            </a:r>
            <a:r>
              <a:rPr lang="zh-CN" altLang="en-US" sz="1600" noProof="0" dirty="0">
                <a:ln>
                  <a:noFill/>
                </a:ln>
                <a:effectLst/>
                <a:uLnTx/>
                <a:uFillTx/>
                <a:latin typeface="+mn-ea"/>
                <a:ea typeface="宋体" panose="02010600030101010101" pitchFamily="2" charset="-122"/>
                <a:cs typeface="+mn-ea"/>
                <a:sym typeface="+mn-ea"/>
              </a:rPr>
              <a:t>右上角会显示一个红点，点击按钮，进入我的消息界面。</a:t>
            </a:r>
            <a:endParaRPr lang="zh-CN" altLang="en-US" sz="1600" noProof="0" dirty="0">
              <a:ln>
                <a:noFill/>
              </a:ln>
              <a:effectLst/>
              <a:uLnTx/>
              <a:uFillTx/>
              <a:latin typeface="+mn-ea"/>
              <a:ea typeface="宋体" panose="02010600030101010101" pitchFamily="2" charset="-122"/>
              <a:cs typeface="+mn-ea"/>
              <a:sym typeface="+mn-ea"/>
            </a:endParaRPr>
          </a:p>
          <a:p>
            <a:pPr marL="342900" marR="0" lvl="0" indent="0" algn="l" defTabSz="914400" rtl="0" fontAlgn="base">
              <a:lnSpc>
                <a:spcPct val="100000"/>
              </a:lnSpc>
              <a:spcBef>
                <a:spcPct val="0"/>
              </a:spcBef>
              <a:spcAft>
                <a:spcPct val="0"/>
              </a:spcAft>
              <a:buClr>
                <a:srgbClr val="000000"/>
              </a:buClr>
              <a:buSzTx/>
              <a:buFont typeface="Wingdings" panose="05000000000000000000" charset="0"/>
              <a:buNone/>
              <a:defRPr/>
            </a:pPr>
            <a:r>
              <a:rPr lang="zh-CN" altLang="en-US" sz="1600" noProof="0" dirty="0">
                <a:ln>
                  <a:noFill/>
                </a:ln>
                <a:effectLst/>
                <a:uLnTx/>
                <a:uFillTx/>
                <a:latin typeface="+mn-ea"/>
                <a:ea typeface="宋体" panose="02010600030101010101" pitchFamily="2" charset="-122"/>
                <a:cs typeface="+mn-ea"/>
                <a:sym typeface="+mn-ea"/>
              </a:rPr>
              <a:t>荐购消息：提交的荐购记录，后台处理荐购信息后，可以发送消息，提醒此书购买</a:t>
            </a:r>
            <a:r>
              <a:rPr lang="zh-CN" altLang="en-US" sz="1600" noProof="0" dirty="0">
                <a:ln>
                  <a:noFill/>
                </a:ln>
                <a:effectLst/>
                <a:uLnTx/>
                <a:uFillTx/>
                <a:latin typeface="+mn-ea"/>
                <a:ea typeface="宋体" panose="02010600030101010101" pitchFamily="2" charset="-122"/>
                <a:cs typeface="+mn-ea"/>
                <a:sym typeface="+mn-ea"/>
              </a:rPr>
              <a:t>情况。</a:t>
            </a:r>
            <a:endParaRPr lang="zh-CN" altLang="en-US" sz="1200" noProof="0" dirty="0">
              <a:ln>
                <a:noFill/>
              </a:ln>
              <a:solidFill>
                <a:schemeClr val="tx1"/>
              </a:solidFill>
              <a:effectLst/>
              <a:uLnTx/>
              <a:uFillTx/>
              <a:latin typeface="+mn-ea"/>
              <a:ea typeface="宋体" panose="02010600030101010101" pitchFamily="2" charset="-122"/>
              <a:cs typeface="+mn-ea"/>
              <a:sym typeface="+mn-ea"/>
            </a:endParaRPr>
          </a:p>
        </p:txBody>
      </p:sp>
      <p:pic>
        <p:nvPicPr>
          <p:cNvPr id="2" name="图片 1"/>
          <p:cNvPicPr>
            <a:picLocks noChangeAspect="1"/>
          </p:cNvPicPr>
          <p:nvPr/>
        </p:nvPicPr>
        <p:blipFill>
          <a:blip r:embed="rId4"/>
          <a:stretch>
            <a:fillRect/>
          </a:stretch>
        </p:blipFill>
        <p:spPr>
          <a:xfrm>
            <a:off x="228600" y="2283460"/>
            <a:ext cx="6038850" cy="2454275"/>
          </a:xfrm>
          <a:prstGeom prst="rect">
            <a:avLst/>
          </a:prstGeom>
        </p:spPr>
      </p:pic>
      <p:pic>
        <p:nvPicPr>
          <p:cNvPr id="7" name="图片 6"/>
          <p:cNvPicPr>
            <a:picLocks noChangeAspect="1"/>
          </p:cNvPicPr>
          <p:nvPr/>
        </p:nvPicPr>
        <p:blipFill>
          <a:blip r:embed="rId5"/>
          <a:stretch>
            <a:fillRect/>
          </a:stretch>
        </p:blipFill>
        <p:spPr>
          <a:xfrm>
            <a:off x="5796280" y="585470"/>
            <a:ext cx="3266440" cy="397256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791598" y="569700"/>
            <a:ext cx="5138729" cy="7638320"/>
            <a:chOff x="-522063" y="957720"/>
            <a:chExt cx="6851638" cy="10184426"/>
          </a:xfrm>
        </p:grpSpPr>
        <p:sp>
          <p:nvSpPr>
            <p:cNvPr id="24" name="矩形 23"/>
            <p:cNvSpPr/>
            <p:nvPr/>
          </p:nvSpPr>
          <p:spPr>
            <a:xfrm rot="13866803">
              <a:off x="1883897" y="957720"/>
              <a:ext cx="1175479" cy="1175479"/>
            </a:xfrm>
            <a:prstGeom prst="rect">
              <a:avLst/>
            </a:prstGeom>
            <a:solidFill>
              <a:srgbClr val="E7E4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rot="13866803">
              <a:off x="911811" y="1887499"/>
              <a:ext cx="1983092" cy="1983092"/>
            </a:xfrm>
            <a:prstGeom prst="rect">
              <a:avLst/>
            </a:prstGeom>
            <a:solidFill>
              <a:srgbClr val="F2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rot="13866803">
              <a:off x="5154096" y="6309435"/>
              <a:ext cx="1175479" cy="1175479"/>
            </a:xfrm>
            <a:prstGeom prst="rect">
              <a:avLst/>
            </a:prstGeom>
            <a:solidFill>
              <a:srgbClr val="E7E4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13866803">
              <a:off x="3920789" y="4298058"/>
              <a:ext cx="1568759" cy="1568759"/>
            </a:xfrm>
            <a:prstGeom prst="rect">
              <a:avLst/>
            </a:prstGeom>
            <a:solidFill>
              <a:srgbClr val="F2F1E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13866803">
              <a:off x="3350663" y="4709998"/>
              <a:ext cx="778489" cy="778489"/>
            </a:xfrm>
            <a:prstGeom prst="rect">
              <a:avLst/>
            </a:prstGeom>
            <a:solidFill>
              <a:srgbClr val="D8D4C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13866803">
              <a:off x="1510104" y="3427916"/>
              <a:ext cx="1282471" cy="1282471"/>
            </a:xfrm>
            <a:prstGeom prst="rect">
              <a:avLst/>
            </a:prstGeom>
            <a:solidFill>
              <a:srgbClr val="861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13866803">
              <a:off x="-522063" y="2976686"/>
              <a:ext cx="1016175" cy="1016175"/>
            </a:xfrm>
            <a:prstGeom prst="rect">
              <a:avLst/>
            </a:prstGeom>
            <a:solidFill>
              <a:srgbClr val="861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13866803">
              <a:off x="4796634" y="7554301"/>
              <a:ext cx="1224354" cy="1224354"/>
            </a:xfrm>
            <a:prstGeom prst="rect">
              <a:avLst/>
            </a:prstGeom>
            <a:solidFill>
              <a:srgbClr val="3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rot="13866803">
              <a:off x="645153" y="2295570"/>
              <a:ext cx="391995" cy="391995"/>
            </a:xfrm>
            <a:prstGeom prst="rect">
              <a:avLst/>
            </a:prstGeom>
            <a:solidFill>
              <a:srgbClr val="861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rot="13866803">
              <a:off x="-3475158" y="6011972"/>
              <a:ext cx="9941099" cy="3192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rot="13866803">
              <a:off x="995337" y="4198849"/>
              <a:ext cx="1284869" cy="1284869"/>
            </a:xfrm>
            <a:prstGeom prst="rect">
              <a:avLst/>
            </a:prstGeom>
            <a:solidFill>
              <a:srgbClr val="86110A"/>
            </a:solidFill>
            <a:ln>
              <a:noFill/>
            </a:ln>
            <a:effectLst>
              <a:outerShdw blurRad="228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rot="13866803">
              <a:off x="2943945" y="5415472"/>
              <a:ext cx="1639861" cy="1639861"/>
            </a:xfrm>
            <a:prstGeom prst="rect">
              <a:avLst/>
            </a:prstGeom>
            <a:solidFill>
              <a:srgbClr val="861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1" name="矩形 259"/>
          <p:cNvSpPr>
            <a:spLocks noChangeArrowheads="1"/>
          </p:cNvSpPr>
          <p:nvPr/>
        </p:nvSpPr>
        <p:spPr bwMode="auto">
          <a:xfrm>
            <a:off x="3889375" y="2141855"/>
            <a:ext cx="3208020" cy="645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4200" b="1" cap="all" dirty="0">
                <a:solidFill>
                  <a:srgbClr val="86110A"/>
                </a:solidFill>
                <a:cs typeface="Arial" panose="020B0604020202020204" pitchFamily="34" charset="0"/>
              </a:rPr>
              <a:t>谢谢大家</a:t>
            </a:r>
            <a:endParaRPr lang="zh-CN" altLang="en-US" sz="4200" b="1" cap="all" dirty="0">
              <a:solidFill>
                <a:srgbClr val="86110A"/>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3175" y="-20955"/>
            <a:ext cx="9144000" cy="5143500"/>
          </a:xfrm>
          <a:prstGeom prst="rect">
            <a:avLst/>
          </a:prstGeom>
        </p:spPr>
      </p:pic>
      <p:grpSp>
        <p:nvGrpSpPr>
          <p:cNvPr id="24" name="组合 23"/>
          <p:cNvGrpSpPr/>
          <p:nvPr/>
        </p:nvGrpSpPr>
        <p:grpSpPr>
          <a:xfrm>
            <a:off x="1763395" y="195580"/>
            <a:ext cx="1934210" cy="384175"/>
            <a:chOff x="1053" y="351"/>
            <a:chExt cx="3046" cy="605"/>
          </a:xfrm>
        </p:grpSpPr>
        <p:cxnSp>
          <p:nvCxnSpPr>
            <p:cNvPr id="21" name="直接连接符 20"/>
            <p:cNvCxnSpPr/>
            <p:nvPr/>
          </p:nvCxnSpPr>
          <p:spPr>
            <a:xfrm>
              <a:off x="1053" y="956"/>
              <a:ext cx="229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53" y="351"/>
              <a:ext cx="3046"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IP</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用户</a:t>
              </a: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登录</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831850" y="709295"/>
            <a:ext cx="7196455" cy="1814830"/>
          </a:xfrm>
          <a:prstGeom prst="rect">
            <a:avLst/>
          </a:prstGeom>
          <a:noFill/>
        </p:spPr>
        <p:txBody>
          <a:bodyPr wrap="square" rtlCol="0">
            <a:spAutoFit/>
          </a:bodyPr>
          <a:lstStyle/>
          <a:p>
            <a:pPr marL="285750" indent="-285750">
              <a:buFont typeface="Wingdings" panose="05000000000000000000" charset="0"/>
              <a:buChar char="Ø"/>
            </a:pPr>
            <a:r>
              <a:rPr lang="zh-CN" altLang="en-US" sz="1400"/>
              <a:t>网络要求：使用设备连接的网络是</a:t>
            </a:r>
            <a:r>
              <a:rPr lang="en-US" altLang="zh-CN" sz="1400"/>
              <a:t>IP</a:t>
            </a:r>
            <a:r>
              <a:rPr lang="zh-CN" altLang="en-US" sz="1400"/>
              <a:t>段内网络，一般情况是指校内网络或者图书馆内网络。</a:t>
            </a:r>
            <a:endParaRPr lang="zh-CN" altLang="en-US" sz="1400"/>
          </a:p>
          <a:p>
            <a:endParaRPr lang="zh-CN" altLang="en-US" sz="1400"/>
          </a:p>
          <a:p>
            <a:r>
              <a:rPr lang="en-US" altLang="zh-CN" sz="1400"/>
              <a:t>       PC</a:t>
            </a:r>
            <a:r>
              <a:rPr lang="zh-CN" altLang="en-US" sz="1400"/>
              <a:t>端通过浏览器访问系统首页地址，无需登录即可阅读使用，但是没有个人中心记录。</a:t>
            </a:r>
            <a:endParaRPr lang="zh-CN" altLang="en-US" sz="1400"/>
          </a:p>
          <a:p>
            <a:r>
              <a:rPr lang="zh-CN" altLang="en-US" sz="1400"/>
              <a:t> </a:t>
            </a:r>
            <a:r>
              <a:rPr lang="en-US" altLang="zh-CN" sz="1400"/>
              <a:t>  </a:t>
            </a:r>
            <a:endParaRPr lang="en-US" altLang="zh-CN" sz="1400"/>
          </a:p>
          <a:p>
            <a:r>
              <a:rPr lang="en-US" altLang="zh-CN" sz="1400"/>
              <a:t>       </a:t>
            </a:r>
            <a:r>
              <a:rPr lang="zh-CN" altLang="en-US" sz="1400"/>
              <a:t>移动端或者</a:t>
            </a:r>
            <a:r>
              <a:rPr lang="en-US" altLang="zh-CN" sz="1400"/>
              <a:t>APP</a:t>
            </a:r>
            <a:r>
              <a:rPr lang="zh-CN" altLang="en-US" sz="1400"/>
              <a:t>需用注册账号（微信号或者手机号）登录后阅读使用，无需绑定图书馆。</a:t>
            </a:r>
            <a:endParaRPr lang="zh-CN" altLang="en-US" sz="1400"/>
          </a:p>
          <a:p>
            <a:endParaRPr lang="zh-CN" altLang="en-US" sz="1400"/>
          </a:p>
          <a:p>
            <a:endParaRPr lang="zh-CN" altLang="en-US" sz="1400"/>
          </a:p>
        </p:txBody>
      </p:sp>
      <p:pic>
        <p:nvPicPr>
          <p:cNvPr id="2" name="图片 1" descr="1f9b82fc002b9f0bce"/>
          <p:cNvPicPr>
            <a:picLocks noChangeAspect="1"/>
          </p:cNvPicPr>
          <p:nvPr/>
        </p:nvPicPr>
        <p:blipFill>
          <a:blip r:embed="rId2"/>
          <a:stretch>
            <a:fillRect/>
          </a:stretch>
        </p:blipFill>
        <p:spPr>
          <a:xfrm>
            <a:off x="107315" y="76835"/>
            <a:ext cx="1590675" cy="476250"/>
          </a:xfrm>
          <a:prstGeom prst="rect">
            <a:avLst/>
          </a:prstGeom>
        </p:spPr>
      </p:pic>
      <p:pic>
        <p:nvPicPr>
          <p:cNvPr id="8" name="图片 7"/>
          <p:cNvPicPr>
            <a:picLocks noChangeAspect="1"/>
          </p:cNvPicPr>
          <p:nvPr/>
        </p:nvPicPr>
        <p:blipFill>
          <a:blip r:embed="rId3"/>
          <a:stretch>
            <a:fillRect/>
          </a:stretch>
        </p:blipFill>
        <p:spPr>
          <a:xfrm>
            <a:off x="1115695" y="2139950"/>
            <a:ext cx="6744970" cy="287210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0" y="0"/>
            <a:ext cx="9144000" cy="5143500"/>
          </a:xfrm>
          <a:prstGeom prst="rect">
            <a:avLst/>
          </a:prstGeom>
        </p:spPr>
      </p:pic>
      <p:grpSp>
        <p:nvGrpSpPr>
          <p:cNvPr id="24" name="组合 23"/>
          <p:cNvGrpSpPr/>
          <p:nvPr/>
        </p:nvGrpSpPr>
        <p:grpSpPr>
          <a:xfrm>
            <a:off x="1763395" y="195580"/>
            <a:ext cx="2712085" cy="384175"/>
            <a:chOff x="1053" y="351"/>
            <a:chExt cx="4271" cy="605"/>
          </a:xfrm>
        </p:grpSpPr>
        <p:cxnSp>
          <p:nvCxnSpPr>
            <p:cNvPr id="21" name="直接连接符 20"/>
            <p:cNvCxnSpPr/>
            <p:nvPr/>
          </p:nvCxnSpPr>
          <p:spPr>
            <a:xfrm>
              <a:off x="1053" y="956"/>
              <a:ext cx="229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53" y="351"/>
              <a:ext cx="4271"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读者账号登录</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853440" y="1131570"/>
            <a:ext cx="7196455" cy="3215005"/>
          </a:xfrm>
          <a:prstGeom prst="rect">
            <a:avLst/>
          </a:prstGeom>
          <a:noFill/>
        </p:spPr>
        <p:txBody>
          <a:bodyPr wrap="square" rtlCol="0">
            <a:spAutoFit/>
          </a:bodyPr>
          <a:lstStyle/>
          <a:p>
            <a:pPr marL="285750" indent="-285750">
              <a:buFont typeface="Wingdings" panose="05000000000000000000" charset="0"/>
              <a:buChar char="Ø"/>
            </a:pPr>
            <a:r>
              <a:rPr lang="zh-CN" altLang="en-US" sz="1400"/>
              <a:t>网络要求：没有网络限制，支持非</a:t>
            </a:r>
            <a:r>
              <a:rPr lang="zh-CN" altLang="en-US" sz="1400">
                <a:sym typeface="+mn-ea"/>
              </a:rPr>
              <a:t>校内网络或者图书馆内网络</a:t>
            </a:r>
            <a:r>
              <a:rPr lang="zh-CN" altLang="en-US" sz="1400"/>
              <a:t>。</a:t>
            </a:r>
            <a:endParaRPr lang="zh-CN" altLang="en-US" sz="1400"/>
          </a:p>
          <a:p>
            <a:endParaRPr lang="zh-CN" altLang="en-US" sz="1400"/>
          </a:p>
          <a:p>
            <a:endParaRPr lang="zh-CN" altLang="en-US" sz="1400"/>
          </a:p>
          <a:p>
            <a:pPr marL="285750" indent="-285750" fontAlgn="auto">
              <a:lnSpc>
                <a:spcPct val="150000"/>
              </a:lnSpc>
              <a:buFont typeface="Wingdings" panose="05000000000000000000" charset="0"/>
              <a:buChar char="Ø"/>
            </a:pPr>
            <a:r>
              <a:rPr lang="zh-CN" altLang="en-US" sz="1400"/>
              <a:t>前提条件：已经和</a:t>
            </a:r>
            <a:r>
              <a:rPr lang="zh-CN" altLang="en-US" sz="1400">
                <a:sym typeface="+mn-ea"/>
              </a:rPr>
              <a:t>图书馆的</a:t>
            </a:r>
            <a:r>
              <a:rPr lang="zh-CN" altLang="en-US" sz="1400"/>
              <a:t>统一认证系统或者CARSI联盟完成了对接之后才可支持读者账号登录，已经完成对接的图书馆页面会有提示（请输入读者账号或者一卡通号），或者直接跳转到学校的登录系统页面。</a:t>
            </a:r>
            <a:endParaRPr lang="zh-CN" altLang="en-US" sz="1400"/>
          </a:p>
          <a:p>
            <a:pPr fontAlgn="auto">
              <a:lnSpc>
                <a:spcPct val="150000"/>
              </a:lnSpc>
            </a:pPr>
            <a:endParaRPr lang="zh-CN" altLang="en-US" sz="1400"/>
          </a:p>
          <a:p>
            <a:pPr marL="285750" indent="-285750" fontAlgn="auto">
              <a:lnSpc>
                <a:spcPct val="150000"/>
              </a:lnSpc>
              <a:buFont typeface="Wingdings" panose="05000000000000000000" charset="0"/>
              <a:buChar char="Ø"/>
            </a:pPr>
            <a:r>
              <a:rPr lang="zh-CN" altLang="en-US" sz="1400"/>
              <a:t>操作步骤：点击“登录”按钮，跳转到统一认证页面或者CARSI登录页面，直接输入“学号或者读者证号”和“密码”登录系统。</a:t>
            </a:r>
            <a:endParaRPr lang="zh-CN" altLang="en-US" sz="1400"/>
          </a:p>
          <a:p>
            <a:endParaRPr lang="zh-CN" altLang="en-US" sz="1400"/>
          </a:p>
          <a:p>
            <a:pPr fontAlgn="auto">
              <a:lnSpc>
                <a:spcPct val="150000"/>
              </a:lnSpc>
            </a:pPr>
            <a:endParaRPr lang="zh-CN" altLang="en-US" sz="1400"/>
          </a:p>
        </p:txBody>
      </p:sp>
      <p:pic>
        <p:nvPicPr>
          <p:cNvPr id="2" name="图片 1" descr="1f9b82fc002b9f0bce"/>
          <p:cNvPicPr>
            <a:picLocks noChangeAspect="1"/>
          </p:cNvPicPr>
          <p:nvPr/>
        </p:nvPicPr>
        <p:blipFill>
          <a:blip r:embed="rId2"/>
          <a:stretch>
            <a:fillRect/>
          </a:stretch>
        </p:blipFill>
        <p:spPr>
          <a:xfrm>
            <a:off x="107315" y="76835"/>
            <a:ext cx="1590675" cy="47625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0" y="0"/>
            <a:ext cx="9144000" cy="5143500"/>
          </a:xfrm>
          <a:prstGeom prst="rect">
            <a:avLst/>
          </a:prstGeom>
        </p:spPr>
      </p:pic>
      <p:grpSp>
        <p:nvGrpSpPr>
          <p:cNvPr id="24" name="组合 23"/>
          <p:cNvGrpSpPr/>
          <p:nvPr/>
        </p:nvGrpSpPr>
        <p:grpSpPr>
          <a:xfrm>
            <a:off x="2123440" y="231140"/>
            <a:ext cx="2122170" cy="377190"/>
            <a:chOff x="3500" y="351"/>
            <a:chExt cx="3342" cy="637"/>
          </a:xfrm>
        </p:grpSpPr>
        <p:cxnSp>
          <p:nvCxnSpPr>
            <p:cNvPr id="21" name="直接连接符 20"/>
            <p:cNvCxnSpPr/>
            <p:nvPr/>
          </p:nvCxnSpPr>
          <p:spPr>
            <a:xfrm>
              <a:off x="3782" y="988"/>
              <a:ext cx="229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3500" y="351"/>
              <a:ext cx="3342" cy="6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n>
                    <a:noFill/>
                  </a:ln>
                  <a:solidFill>
                    <a:srgbClr val="FF0000"/>
                  </a:solidFill>
                  <a:effectLst/>
                  <a:uLnTx/>
                  <a:uFillTx/>
                  <a:latin typeface="宋体" panose="02010600030101010101" pitchFamily="2" charset="-122"/>
                  <a:ea typeface="宋体" panose="02010600030101010101" pitchFamily="2" charset="-122"/>
                  <a:sym typeface="+mn-ea"/>
                </a:rPr>
                <a:t> </a:t>
              </a:r>
              <a:r>
                <a:rPr lang="zh-CN">
                  <a:ln>
                    <a:noFill/>
                  </a:ln>
                  <a:solidFill>
                    <a:srgbClr val="FF0000"/>
                  </a:solidFill>
                  <a:effectLst/>
                  <a:uLnTx/>
                  <a:uFillTx/>
                  <a:latin typeface="宋体" panose="02010600030101010101" pitchFamily="2" charset="-122"/>
                  <a:ea typeface="宋体" panose="02010600030101010101" pitchFamily="2" charset="-122"/>
                  <a:sym typeface="+mn-ea"/>
                </a:rPr>
                <a:t>读者账号登录</a:t>
              </a:r>
              <a:endParaRPr lang="zh-CN">
                <a:ln>
                  <a:noFill/>
                </a:ln>
                <a:solidFill>
                  <a:srgbClr val="FF0000"/>
                </a:solidFill>
                <a:effectLst/>
                <a:uLnTx/>
                <a:uFillTx/>
                <a:latin typeface="宋体" panose="02010600030101010101" pitchFamily="2" charset="-122"/>
                <a:ea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611505" y="843915"/>
            <a:ext cx="8202930" cy="306705"/>
          </a:xfrm>
          <a:prstGeom prst="rect">
            <a:avLst/>
          </a:prstGeom>
          <a:noFill/>
        </p:spPr>
        <p:txBody>
          <a:bodyPr wrap="square" rtlCol="0">
            <a:spAutoFit/>
          </a:bodyPr>
          <a:lstStyle/>
          <a:p>
            <a:pPr marL="285750" indent="-285750">
              <a:buFont typeface="Wingdings" panose="05000000000000000000" charset="0"/>
              <a:buChar char="Ø"/>
            </a:pPr>
            <a:r>
              <a:rPr lang="zh-CN" altLang="en-US" sz="1400">
                <a:sym typeface="+mn-ea"/>
              </a:rPr>
              <a:t>统一认证账号或CARSI账号登录如下图</a:t>
            </a:r>
            <a:r>
              <a:rPr lang="zh-CN" altLang="en-US" sz="1400"/>
              <a:t>：</a:t>
            </a:r>
            <a:r>
              <a:rPr lang="en-US" altLang="zh-CN" sz="1400"/>
              <a:t>                                                                                                                                                                                                                                         </a:t>
            </a:r>
            <a:endParaRPr lang="en-US" altLang="zh-CN" sz="1400"/>
          </a:p>
        </p:txBody>
      </p:sp>
      <p:pic>
        <p:nvPicPr>
          <p:cNvPr id="2" name="图片 1"/>
          <p:cNvPicPr>
            <a:picLocks noChangeAspect="1"/>
          </p:cNvPicPr>
          <p:nvPr/>
        </p:nvPicPr>
        <p:blipFill>
          <a:blip r:embed="rId2"/>
          <a:stretch>
            <a:fillRect/>
          </a:stretch>
        </p:blipFill>
        <p:spPr>
          <a:xfrm>
            <a:off x="377190" y="1494155"/>
            <a:ext cx="2933700" cy="2212340"/>
          </a:xfrm>
          <a:prstGeom prst="rect">
            <a:avLst/>
          </a:prstGeom>
          <a:noFill/>
          <a:ln>
            <a:noFill/>
          </a:ln>
        </p:spPr>
      </p:pic>
      <p:pic>
        <p:nvPicPr>
          <p:cNvPr id="8" name="图片 7"/>
          <p:cNvPicPr>
            <a:picLocks noChangeAspect="1"/>
          </p:cNvPicPr>
          <p:nvPr/>
        </p:nvPicPr>
        <p:blipFill>
          <a:blip r:embed="rId3"/>
          <a:stretch>
            <a:fillRect/>
          </a:stretch>
        </p:blipFill>
        <p:spPr>
          <a:xfrm>
            <a:off x="3419475" y="1677035"/>
            <a:ext cx="2484755" cy="1789430"/>
          </a:xfrm>
          <a:prstGeom prst="rect">
            <a:avLst/>
          </a:prstGeom>
          <a:noFill/>
          <a:ln>
            <a:noFill/>
          </a:ln>
        </p:spPr>
      </p:pic>
      <p:pic>
        <p:nvPicPr>
          <p:cNvPr id="10" name="图片 9"/>
          <p:cNvPicPr>
            <a:picLocks noChangeAspect="1"/>
          </p:cNvPicPr>
          <p:nvPr/>
        </p:nvPicPr>
        <p:blipFill>
          <a:blip r:embed="rId4"/>
          <a:stretch>
            <a:fillRect/>
          </a:stretch>
        </p:blipFill>
        <p:spPr>
          <a:xfrm>
            <a:off x="6093460" y="1492250"/>
            <a:ext cx="2472690" cy="2040255"/>
          </a:xfrm>
          <a:prstGeom prst="rect">
            <a:avLst/>
          </a:prstGeom>
          <a:noFill/>
          <a:ln>
            <a:noFill/>
          </a:ln>
        </p:spPr>
      </p:pic>
      <p:pic>
        <p:nvPicPr>
          <p:cNvPr id="7" name="图片 6" descr="1f9b82fc002b9f0bce"/>
          <p:cNvPicPr>
            <a:picLocks noChangeAspect="1"/>
          </p:cNvPicPr>
          <p:nvPr/>
        </p:nvPicPr>
        <p:blipFill>
          <a:blip r:embed="rId5"/>
          <a:stretch>
            <a:fillRect/>
          </a:stretch>
        </p:blipFill>
        <p:spPr>
          <a:xfrm>
            <a:off x="453390" y="123190"/>
            <a:ext cx="1590675" cy="476250"/>
          </a:xfrm>
          <a:prstGeom prst="rect">
            <a:avLst/>
          </a:prstGeom>
        </p:spPr>
      </p:pic>
      <p:sp>
        <p:nvSpPr>
          <p:cNvPr id="11" name="文本框 10"/>
          <p:cNvSpPr txBox="1"/>
          <p:nvPr/>
        </p:nvSpPr>
        <p:spPr>
          <a:xfrm>
            <a:off x="539750" y="4050030"/>
            <a:ext cx="2316480" cy="275590"/>
          </a:xfrm>
          <a:prstGeom prst="rect">
            <a:avLst/>
          </a:prstGeom>
          <a:noFill/>
        </p:spPr>
        <p:txBody>
          <a:bodyPr wrap="none" rtlCol="0">
            <a:spAutoFit/>
          </a:bodyPr>
          <a:p>
            <a:r>
              <a:rPr lang="zh-CN" altLang="en-US" sz="1200"/>
              <a:t>点击登录跳转畅想之星登录入口</a:t>
            </a:r>
            <a:endParaRPr lang="en-US" altLang="zh-CN" sz="1200"/>
          </a:p>
        </p:txBody>
      </p:sp>
      <p:sp>
        <p:nvSpPr>
          <p:cNvPr id="13" name="文本框 12"/>
          <p:cNvSpPr txBox="1"/>
          <p:nvPr/>
        </p:nvSpPr>
        <p:spPr>
          <a:xfrm>
            <a:off x="3261360" y="4050030"/>
            <a:ext cx="2621280" cy="275590"/>
          </a:xfrm>
          <a:prstGeom prst="rect">
            <a:avLst/>
          </a:prstGeom>
          <a:noFill/>
        </p:spPr>
        <p:txBody>
          <a:bodyPr wrap="none" rtlCol="0">
            <a:spAutoFit/>
          </a:bodyPr>
          <a:p>
            <a:pPr algn="l"/>
            <a:r>
              <a:rPr lang="zh-CN" altLang="en-US" sz="1200"/>
              <a:t>点击登录跳转</a:t>
            </a:r>
            <a:r>
              <a:rPr lang="en-US" altLang="zh-CN" sz="1200">
                <a:sym typeface="+mn-ea"/>
              </a:rPr>
              <a:t>图书馆</a:t>
            </a:r>
            <a:r>
              <a:rPr lang="zh-CN" altLang="en-US" sz="1200">
                <a:sym typeface="+mn-ea"/>
              </a:rPr>
              <a:t>认证系统</a:t>
            </a:r>
            <a:r>
              <a:rPr lang="en-US" altLang="zh-CN" sz="1200">
                <a:sym typeface="+mn-ea"/>
              </a:rPr>
              <a:t>登录入</a:t>
            </a:r>
            <a:endParaRPr lang="en-US" altLang="zh-CN" sz="1200"/>
          </a:p>
        </p:txBody>
      </p:sp>
      <p:sp>
        <p:nvSpPr>
          <p:cNvPr id="14" name="文本框 13"/>
          <p:cNvSpPr txBox="1"/>
          <p:nvPr/>
        </p:nvSpPr>
        <p:spPr>
          <a:xfrm>
            <a:off x="6156325" y="4050030"/>
            <a:ext cx="2521585" cy="275590"/>
          </a:xfrm>
          <a:prstGeom prst="rect">
            <a:avLst/>
          </a:prstGeom>
          <a:noFill/>
        </p:spPr>
        <p:txBody>
          <a:bodyPr wrap="none" rtlCol="0">
            <a:spAutoFit/>
          </a:bodyPr>
          <a:p>
            <a:pPr algn="l"/>
            <a:r>
              <a:rPr lang="zh-CN" altLang="en-US" sz="1200"/>
              <a:t>点击登录跳转</a:t>
            </a:r>
            <a:r>
              <a:rPr lang="en-US" altLang="zh-CN" sz="1200">
                <a:sym typeface="+mn-ea"/>
              </a:rPr>
              <a:t>图书馆CARSI</a:t>
            </a:r>
            <a:r>
              <a:rPr lang="zh-CN" altLang="en-US" sz="1200"/>
              <a:t>登录入口</a:t>
            </a:r>
            <a:endParaRPr lang="en-US" altLang="zh-CN" sz="1200"/>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0" y="0"/>
            <a:ext cx="9144000" cy="5143500"/>
          </a:xfrm>
          <a:prstGeom prst="rect">
            <a:avLst/>
          </a:prstGeom>
        </p:spPr>
      </p:pic>
      <p:grpSp>
        <p:nvGrpSpPr>
          <p:cNvPr id="24" name="组合 23"/>
          <p:cNvGrpSpPr/>
          <p:nvPr/>
        </p:nvGrpSpPr>
        <p:grpSpPr>
          <a:xfrm>
            <a:off x="1763395" y="195580"/>
            <a:ext cx="2712085" cy="384175"/>
            <a:chOff x="1053" y="351"/>
            <a:chExt cx="4271" cy="605"/>
          </a:xfrm>
        </p:grpSpPr>
        <p:cxnSp>
          <p:nvCxnSpPr>
            <p:cNvPr id="21" name="直接连接符 20"/>
            <p:cNvCxnSpPr/>
            <p:nvPr/>
          </p:nvCxnSpPr>
          <p:spPr>
            <a:xfrm>
              <a:off x="1053" y="956"/>
              <a:ext cx="229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53" y="351"/>
              <a:ext cx="4271"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注册账号登录</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sp>
        <p:nvSpPr>
          <p:cNvPr id="9" name="文本框 8"/>
          <p:cNvSpPr txBox="1"/>
          <p:nvPr/>
        </p:nvSpPr>
        <p:spPr>
          <a:xfrm>
            <a:off x="899795" y="1131570"/>
            <a:ext cx="7196455" cy="2676525"/>
          </a:xfrm>
          <a:prstGeom prst="rect">
            <a:avLst/>
          </a:prstGeom>
          <a:noFill/>
        </p:spPr>
        <p:txBody>
          <a:bodyPr wrap="square" rtlCol="0">
            <a:spAutoFit/>
          </a:bodyPr>
          <a:lstStyle/>
          <a:p>
            <a:pPr marL="285750" indent="-285750">
              <a:buFont typeface="Wingdings" panose="05000000000000000000" charset="0"/>
              <a:buChar char="Ø"/>
            </a:pPr>
            <a:r>
              <a:rPr lang="zh-CN" altLang="en-US" sz="1400"/>
              <a:t>网络要求：</a:t>
            </a:r>
            <a:r>
              <a:rPr lang="en-US" altLang="zh-CN" sz="1400"/>
              <a:t>IP</a:t>
            </a:r>
            <a:r>
              <a:rPr lang="zh-CN" altLang="en-US" sz="1400"/>
              <a:t>段内访问，参照</a:t>
            </a:r>
            <a:r>
              <a:rPr lang="en-US" altLang="zh-CN" sz="1400"/>
              <a:t>IP</a:t>
            </a:r>
            <a:r>
              <a:rPr lang="zh-CN" altLang="en-US" sz="1400"/>
              <a:t>用户登录方式使用。</a:t>
            </a:r>
            <a:endParaRPr lang="zh-CN" altLang="en-US" sz="1400"/>
          </a:p>
          <a:p>
            <a:r>
              <a:rPr lang="en-US" altLang="zh-CN" sz="1400">
                <a:sym typeface="+mn-ea"/>
              </a:rPr>
              <a:t>                              IP</a:t>
            </a:r>
            <a:r>
              <a:rPr lang="zh-CN" altLang="en-US" sz="1400">
                <a:sym typeface="+mn-ea"/>
              </a:rPr>
              <a:t>段外访问，需绑定图书馆后阅读使用。</a:t>
            </a:r>
            <a:endParaRPr lang="zh-CN" altLang="en-US" sz="1400"/>
          </a:p>
          <a:p>
            <a:endParaRPr lang="zh-CN" altLang="en-US" sz="1400"/>
          </a:p>
          <a:p>
            <a:pPr marL="285750" indent="-285750" fontAlgn="auto">
              <a:lnSpc>
                <a:spcPct val="150000"/>
              </a:lnSpc>
              <a:buFont typeface="Wingdings" panose="05000000000000000000" charset="0"/>
              <a:buChar char="Ø"/>
            </a:pPr>
            <a:r>
              <a:rPr lang="zh-CN" altLang="en-US" sz="1400"/>
              <a:t>注册账号：支持微信号或者手机号注册登录。</a:t>
            </a:r>
            <a:endParaRPr lang="zh-CN" altLang="en-US" sz="1400"/>
          </a:p>
          <a:p>
            <a:pPr fontAlgn="auto">
              <a:lnSpc>
                <a:spcPct val="150000"/>
              </a:lnSpc>
            </a:pPr>
            <a:endParaRPr lang="zh-CN" altLang="en-US" sz="1400"/>
          </a:p>
          <a:p>
            <a:pPr marL="285750" indent="-285750" fontAlgn="auto">
              <a:lnSpc>
                <a:spcPct val="150000"/>
              </a:lnSpc>
              <a:buFont typeface="Wingdings" panose="05000000000000000000" charset="0"/>
              <a:buChar char="Ø"/>
            </a:pPr>
            <a:r>
              <a:rPr lang="zh-CN" altLang="en-US" sz="1400"/>
              <a:t>操作步骤：</a:t>
            </a:r>
            <a:endParaRPr lang="zh-CN" altLang="en-US" sz="1400"/>
          </a:p>
          <a:p>
            <a:pPr fontAlgn="auto">
              <a:lnSpc>
                <a:spcPct val="150000"/>
              </a:lnSpc>
            </a:pPr>
            <a:r>
              <a:rPr lang="zh-CN" altLang="en-US" sz="1400"/>
              <a:t>1)进入登录页面，选择“立即注册”注册一个手机号登录，或者选择“微信”登录。</a:t>
            </a:r>
            <a:endParaRPr lang="zh-CN" altLang="en-US" sz="1400"/>
          </a:p>
          <a:p>
            <a:pPr fontAlgn="auto">
              <a:lnSpc>
                <a:spcPct val="150000"/>
              </a:lnSpc>
            </a:pPr>
            <a:r>
              <a:rPr lang="zh-CN" altLang="en-US" sz="1400"/>
              <a:t>2)登录成功后进入“个人中心”页面，找到“当前图书馆/所在图书馆”是否显示未绑定，如果显示未绑定，需要绑定读者所属图书馆。</a:t>
            </a:r>
            <a:endParaRPr lang="zh-CN" altLang="en-US" sz="1400"/>
          </a:p>
        </p:txBody>
      </p:sp>
      <p:pic>
        <p:nvPicPr>
          <p:cNvPr id="2" name="图片 1" descr="1f9b82fc002b9f0bce"/>
          <p:cNvPicPr>
            <a:picLocks noChangeAspect="1"/>
          </p:cNvPicPr>
          <p:nvPr/>
        </p:nvPicPr>
        <p:blipFill>
          <a:blip r:embed="rId2"/>
          <a:stretch>
            <a:fillRect/>
          </a:stretch>
        </p:blipFill>
        <p:spPr>
          <a:xfrm>
            <a:off x="107315" y="76835"/>
            <a:ext cx="1590675" cy="47625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213"/>
          <p:cNvPicPr>
            <a:picLocks noChangeAspect="1"/>
          </p:cNvPicPr>
          <p:nvPr/>
        </p:nvPicPr>
        <p:blipFill>
          <a:blip r:embed="rId1" cstate="print"/>
          <a:stretch>
            <a:fillRect/>
          </a:stretch>
        </p:blipFill>
        <p:spPr>
          <a:xfrm>
            <a:off x="0" y="51435"/>
            <a:ext cx="9144000" cy="5143500"/>
          </a:xfrm>
          <a:prstGeom prst="rect">
            <a:avLst/>
          </a:prstGeom>
        </p:spPr>
      </p:pic>
      <p:grpSp>
        <p:nvGrpSpPr>
          <p:cNvPr id="24" name="组合 23"/>
          <p:cNvGrpSpPr/>
          <p:nvPr/>
        </p:nvGrpSpPr>
        <p:grpSpPr>
          <a:xfrm>
            <a:off x="1763395" y="184785"/>
            <a:ext cx="1572895" cy="422275"/>
            <a:chOff x="1053" y="291"/>
            <a:chExt cx="2477" cy="665"/>
          </a:xfrm>
        </p:grpSpPr>
        <p:cxnSp>
          <p:nvCxnSpPr>
            <p:cNvPr id="21" name="直接连接符 20"/>
            <p:cNvCxnSpPr/>
            <p:nvPr/>
          </p:nvCxnSpPr>
          <p:spPr>
            <a:xfrm>
              <a:off x="1053" y="956"/>
              <a:ext cx="229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53" y="291"/>
              <a:ext cx="2477"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注册账号登录</a:t>
              </a:r>
              <a:endParaRPr kumimoji="0" lang="zh-CN" altLang="en-US"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 name="组合 2"/>
          <p:cNvGrpSpPr/>
          <p:nvPr/>
        </p:nvGrpSpPr>
        <p:grpSpPr>
          <a:xfrm>
            <a:off x="8049895" y="0"/>
            <a:ext cx="1165860" cy="798195"/>
            <a:chOff x="17364" y="0"/>
            <a:chExt cx="1836" cy="1257"/>
          </a:xfrm>
        </p:grpSpPr>
        <p:sp>
          <p:nvSpPr>
            <p:cNvPr id="15" name="稻壳儿春秋广告/盗版必究        原创来源：http://chn.docer.com/works?userid=199329941#!/work_time"/>
            <p:cNvSpPr/>
            <p:nvPr/>
          </p:nvSpPr>
          <p:spPr>
            <a:xfrm flipV="1">
              <a:off x="17364" y="0"/>
              <a:ext cx="918" cy="791"/>
            </a:xfrm>
            <a:prstGeom prst="triangle">
              <a:avLst/>
            </a:prstGeom>
            <a:solidFill>
              <a:srgbClr val="C323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2" name="稻壳儿春秋广告/盗版必究        原创来源：http://chn.docer.com/works?userid=199329941#!/work_time"/>
            <p:cNvSpPr/>
            <p:nvPr/>
          </p:nvSpPr>
          <p:spPr>
            <a:xfrm flipV="1">
              <a:off x="18282" y="0"/>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7" name="稻壳儿春秋广告/盗版必究        原创来源：http://chn.docer.com/works?userid=199329941#!/work_time"/>
            <p:cNvSpPr/>
            <p:nvPr/>
          </p:nvSpPr>
          <p:spPr>
            <a:xfrm flipV="1">
              <a:off x="18177" y="771"/>
              <a:ext cx="564" cy="487"/>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grpSp>
        <p:nvGrpSpPr>
          <p:cNvPr id="4" name="组合 3"/>
          <p:cNvGrpSpPr/>
          <p:nvPr/>
        </p:nvGrpSpPr>
        <p:grpSpPr>
          <a:xfrm>
            <a:off x="3175" y="4427855"/>
            <a:ext cx="675640" cy="775970"/>
            <a:chOff x="102" y="9217"/>
            <a:chExt cx="1377" cy="1582"/>
          </a:xfrm>
        </p:grpSpPr>
        <p:sp>
          <p:nvSpPr>
            <p:cNvPr id="5" name="稻壳儿春秋广告/盗版必究        原创来源：http://chn.docer.com/works?userid=199329941#!/work_time"/>
            <p:cNvSpPr/>
            <p:nvPr/>
          </p:nvSpPr>
          <p:spPr>
            <a:xfrm>
              <a:off x="102" y="10009"/>
              <a:ext cx="918" cy="791"/>
            </a:xfrm>
            <a:prstGeom prst="triangle">
              <a:avLst/>
            </a:prstGeom>
            <a:solidFill>
              <a:srgbClr val="C3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6" name="稻壳儿春秋广告/盗版必究        原创来源：http://chn.docer.com/works?userid=199329941#!/work_time"/>
            <p:cNvSpPr/>
            <p:nvPr/>
          </p:nvSpPr>
          <p:spPr>
            <a:xfrm>
              <a:off x="561" y="9217"/>
              <a:ext cx="918" cy="791"/>
            </a:xfrm>
            <a:prstGeom prst="triangl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grpSp>
      <p:pic>
        <p:nvPicPr>
          <p:cNvPr id="2" name="图片 1" descr="1f9b82fc002b9f0bce"/>
          <p:cNvPicPr>
            <a:picLocks noChangeAspect="1"/>
          </p:cNvPicPr>
          <p:nvPr/>
        </p:nvPicPr>
        <p:blipFill>
          <a:blip r:embed="rId2"/>
          <a:stretch>
            <a:fillRect/>
          </a:stretch>
        </p:blipFill>
        <p:spPr>
          <a:xfrm>
            <a:off x="107315" y="130810"/>
            <a:ext cx="1590675" cy="476250"/>
          </a:xfrm>
          <a:prstGeom prst="rect">
            <a:avLst/>
          </a:prstGeom>
        </p:spPr>
      </p:pic>
      <p:sp>
        <p:nvSpPr>
          <p:cNvPr id="9" name="文本框 8"/>
          <p:cNvSpPr txBox="1"/>
          <p:nvPr/>
        </p:nvSpPr>
        <p:spPr>
          <a:xfrm>
            <a:off x="1259205" y="819785"/>
            <a:ext cx="3110230" cy="337185"/>
          </a:xfrm>
          <a:prstGeom prst="rect">
            <a:avLst/>
          </a:prstGeom>
          <a:noFill/>
        </p:spPr>
        <p:txBody>
          <a:bodyPr wrap="none" rtlCol="0" anchor="t">
            <a:spAutoFit/>
          </a:bodyPr>
          <a:p>
            <a:pPr marL="285750" indent="-285750">
              <a:buFont typeface="Wingdings" panose="05000000000000000000" charset="0"/>
              <a:buChar char="Ø"/>
            </a:pPr>
            <a:r>
              <a:rPr lang="zh-CN" altLang="en-US" sz="1600">
                <a:sym typeface="+mn-ea"/>
              </a:rPr>
              <a:t>微信号或手机号登录如下图</a:t>
            </a:r>
            <a:r>
              <a:rPr lang="zh-CN" altLang="en-US" sz="1600">
                <a:sym typeface="+mn-ea"/>
              </a:rPr>
              <a:t>：</a:t>
            </a:r>
            <a:endParaRPr lang="zh-CN" altLang="en-US" sz="1600"/>
          </a:p>
        </p:txBody>
      </p:sp>
      <p:pic>
        <p:nvPicPr>
          <p:cNvPr id="10" name="图片 9"/>
          <p:cNvPicPr>
            <a:picLocks noChangeAspect="1"/>
          </p:cNvPicPr>
          <p:nvPr/>
        </p:nvPicPr>
        <p:blipFill>
          <a:blip r:embed="rId3"/>
          <a:stretch>
            <a:fillRect/>
          </a:stretch>
        </p:blipFill>
        <p:spPr>
          <a:xfrm>
            <a:off x="1547495" y="1275715"/>
            <a:ext cx="2795905" cy="3053080"/>
          </a:xfrm>
          <a:prstGeom prst="rect">
            <a:avLst/>
          </a:prstGeom>
        </p:spPr>
      </p:pic>
      <p:pic>
        <p:nvPicPr>
          <p:cNvPr id="14" name="图片 13"/>
          <p:cNvPicPr>
            <a:picLocks noChangeAspect="1"/>
          </p:cNvPicPr>
          <p:nvPr/>
        </p:nvPicPr>
        <p:blipFill>
          <a:blip r:embed="rId4"/>
          <a:stretch>
            <a:fillRect/>
          </a:stretch>
        </p:blipFill>
        <p:spPr>
          <a:xfrm>
            <a:off x="5652135" y="1317625"/>
            <a:ext cx="2045970" cy="3110230"/>
          </a:xfrm>
          <a:prstGeom prst="rect">
            <a:avLst/>
          </a:prstGeom>
        </p:spPr>
      </p:pic>
      <p:sp>
        <p:nvSpPr>
          <p:cNvPr id="23" name="文本框 22"/>
          <p:cNvSpPr txBox="1"/>
          <p:nvPr/>
        </p:nvSpPr>
        <p:spPr>
          <a:xfrm>
            <a:off x="2195830" y="4588510"/>
            <a:ext cx="1104900" cy="275590"/>
          </a:xfrm>
          <a:prstGeom prst="rect">
            <a:avLst/>
          </a:prstGeom>
          <a:noFill/>
        </p:spPr>
        <p:txBody>
          <a:bodyPr wrap="none" rtlCol="0">
            <a:spAutoFit/>
          </a:bodyPr>
          <a:p>
            <a:r>
              <a:rPr lang="en-US" altLang="zh-CN" sz="1200"/>
              <a:t>PC</a:t>
            </a:r>
            <a:r>
              <a:rPr lang="zh-CN" altLang="en-US" sz="1200"/>
              <a:t>端登录入口</a:t>
            </a:r>
            <a:endParaRPr lang="en-US" altLang="zh-CN" sz="1200"/>
          </a:p>
        </p:txBody>
      </p:sp>
      <p:sp>
        <p:nvSpPr>
          <p:cNvPr id="25" name="文本框 24"/>
          <p:cNvSpPr txBox="1"/>
          <p:nvPr/>
        </p:nvSpPr>
        <p:spPr>
          <a:xfrm>
            <a:off x="6050280" y="4588510"/>
            <a:ext cx="1249680" cy="275590"/>
          </a:xfrm>
          <a:prstGeom prst="rect">
            <a:avLst/>
          </a:prstGeom>
          <a:noFill/>
        </p:spPr>
        <p:txBody>
          <a:bodyPr wrap="none" rtlCol="0">
            <a:spAutoFit/>
          </a:bodyPr>
          <a:p>
            <a:r>
              <a:rPr lang="zh-CN" altLang="en-US" sz="1200"/>
              <a:t>移动端登录入口</a:t>
            </a:r>
            <a:endParaRPr lang="en-US" altLang="zh-CN" sz="120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SELECTED" val="True"/>
</p:tagLst>
</file>

<file path=ppt/tags/tag11.xml><?xml version="1.0" encoding="utf-8"?>
<p:tagLst xmlns:p="http://schemas.openxmlformats.org/presentationml/2006/main">
  <p:tag name="KSO_WM_UNIT_PLACING_PICTURE_USER_VIEWPORT" val="{&quot;height&quot;:8100,&quot;width&quot;:14400}"/>
</p:tagLst>
</file>

<file path=ppt/tags/tag12.xml><?xml version="1.0" encoding="utf-8"?>
<p:tagLst xmlns:p="http://schemas.openxmlformats.org/presentationml/2006/main">
  <p:tag name="SELECTED" val="True"/>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SELECTED" val="True"/>
</p:tagLst>
</file>

<file path=ppt/tags/tag15.xml><?xml version="1.0" encoding="utf-8"?>
<p:tagLst xmlns:p="http://schemas.openxmlformats.org/presentationml/2006/main">
  <p:tag name="SELECTED" val="True"/>
</p:tagLst>
</file>

<file path=ppt/tags/tag16.xml><?xml version="1.0" encoding="utf-8"?>
<p:tagLst xmlns:p="http://schemas.openxmlformats.org/presentationml/2006/main">
  <p:tag name="SELECTED" val="True"/>
</p:tagLst>
</file>

<file path=ppt/tags/tag17.xml><?xml version="1.0" encoding="utf-8"?>
<p:tagLst xmlns:p="http://schemas.openxmlformats.org/presentationml/2006/main">
  <p:tag name="SELECTED" val="True"/>
</p:tagLst>
</file>

<file path=ppt/tags/tag18.xml><?xml version="1.0" encoding="utf-8"?>
<p:tagLst xmlns:p="http://schemas.openxmlformats.org/presentationml/2006/main">
  <p:tag name="SELECTED" val="True"/>
</p:tagLst>
</file>

<file path=ppt/tags/tag19.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20.xml><?xml version="1.0" encoding="utf-8"?>
<p:tagLst xmlns:p="http://schemas.openxmlformats.org/presentationml/2006/main">
  <p:tag name="SELECTED" val="True"/>
</p:tagLst>
</file>

<file path=ppt/tags/tag21.xml><?xml version="1.0" encoding="utf-8"?>
<p:tagLst xmlns:p="http://schemas.openxmlformats.org/presentationml/2006/main">
  <p:tag name="SELECTED" val="True"/>
</p:tagLst>
</file>

<file path=ppt/tags/tag22.xml><?xml version="1.0" encoding="utf-8"?>
<p:tagLst xmlns:p="http://schemas.openxmlformats.org/presentationml/2006/main">
  <p:tag name="SELECTED" val="True"/>
</p:tagLst>
</file>

<file path=ppt/tags/tag23.xml><?xml version="1.0" encoding="utf-8"?>
<p:tagLst xmlns:p="http://schemas.openxmlformats.org/presentationml/2006/main">
  <p:tag name="SELECTED" val="True"/>
</p:tagLst>
</file>

<file path=ppt/tags/tag24.xml><?xml version="1.0" encoding="utf-8"?>
<p:tagLst xmlns:p="http://schemas.openxmlformats.org/presentationml/2006/main">
  <p:tag name="SELECTED" val="True"/>
</p:tagLst>
</file>

<file path=ppt/tags/tag25.xml><?xml version="1.0" encoding="utf-8"?>
<p:tagLst xmlns:p="http://schemas.openxmlformats.org/presentationml/2006/main">
  <p:tag name="SELECTED" val="True"/>
</p:tagLst>
</file>

<file path=ppt/tags/tag26.xml><?xml version="1.0" encoding="utf-8"?>
<p:tagLst xmlns:p="http://schemas.openxmlformats.org/presentationml/2006/main">
  <p:tag name="SELECTED" val="True"/>
</p:tagLst>
</file>

<file path=ppt/tags/tag27.xml><?xml version="1.0" encoding="utf-8"?>
<p:tagLst xmlns:p="http://schemas.openxmlformats.org/presentationml/2006/main">
  <p:tag name="KSO_WM_UNIT_PLACING_PICTURE_USER_VIEWPORT" val="{&quot;height&quot;:8100,&quot;width&quot;:14400}"/>
</p:tagLst>
</file>

<file path=ppt/tags/tag28.xml><?xml version="1.0" encoding="utf-8"?>
<p:tagLst xmlns:p="http://schemas.openxmlformats.org/presentationml/2006/main">
  <p:tag name="SELECTED" val="True"/>
</p:tagLst>
</file>

<file path=ppt/tags/tag29.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30.xml><?xml version="1.0" encoding="utf-8"?>
<p:tagLst xmlns:p="http://schemas.openxmlformats.org/presentationml/2006/main">
  <p:tag name="SELECTED" val="True"/>
</p:tagLst>
</file>

<file path=ppt/tags/tag31.xml><?xml version="1.0" encoding="utf-8"?>
<p:tagLst xmlns:p="http://schemas.openxmlformats.org/presentationml/2006/main">
  <p:tag name="SELECTED" val="True"/>
</p:tagLst>
</file>

<file path=ppt/tags/tag32.xml><?xml version="1.0" encoding="utf-8"?>
<p:tagLst xmlns:p="http://schemas.openxmlformats.org/presentationml/2006/main">
  <p:tag name="SELECTED" val="True"/>
</p:tagLst>
</file>

<file path=ppt/tags/tag33.xml><?xml version="1.0" encoding="utf-8"?>
<p:tagLst xmlns:p="http://schemas.openxmlformats.org/presentationml/2006/main">
  <p:tag name="SELECTED" val="True"/>
</p:tagLst>
</file>

<file path=ppt/tags/tag34.xml><?xml version="1.0" encoding="utf-8"?>
<p:tagLst xmlns:p="http://schemas.openxmlformats.org/presentationml/2006/main">
  <p:tag name="SELECTED" val="True"/>
</p:tagLst>
</file>

<file path=ppt/tags/tag35.xml><?xml version="1.0" encoding="utf-8"?>
<p:tagLst xmlns:p="http://schemas.openxmlformats.org/presentationml/2006/main">
  <p:tag name="SELECTED" val="True"/>
</p:tagLst>
</file>

<file path=ppt/tags/tag36.xml><?xml version="1.0" encoding="utf-8"?>
<p:tagLst xmlns:p="http://schemas.openxmlformats.org/presentationml/2006/main">
  <p:tag name="SELECTED" val="True"/>
</p:tagLst>
</file>

<file path=ppt/tags/tag37.xml><?xml version="1.0" encoding="utf-8"?>
<p:tagLst xmlns:p="http://schemas.openxmlformats.org/presentationml/2006/main">
  <p:tag name="SELECTED" val="True"/>
</p:tagLst>
</file>

<file path=ppt/tags/tag38.xml><?xml version="1.0" encoding="utf-8"?>
<p:tagLst xmlns:p="http://schemas.openxmlformats.org/presentationml/2006/main">
  <p:tag name="SELECTED" val="True"/>
</p:tagLst>
</file>

<file path=ppt/tags/tag39.xml><?xml version="1.0" encoding="utf-8"?>
<p:tagLst xmlns:p="http://schemas.openxmlformats.org/presentationml/2006/main">
  <p:tag name="KSO_WM_UNIT_PLACING_PICTURE_USER_VIEWPORT" val="{&quot;height&quot;:8100,&quot;width&quot;:14400}"/>
</p:tagLst>
</file>

<file path=ppt/tags/tag4.xml><?xml version="1.0" encoding="utf-8"?>
<p:tagLst xmlns:p="http://schemas.openxmlformats.org/presentationml/2006/main">
  <p:tag name="SELECTED" val="True"/>
</p:tagLst>
</file>

<file path=ppt/tags/tag40.xml><?xml version="1.0" encoding="utf-8"?>
<p:tagLst xmlns:p="http://schemas.openxmlformats.org/presentationml/2006/main">
  <p:tag name="SELECTED" val="True"/>
</p:tagLst>
</file>

<file path=ppt/tags/tag41.xml><?xml version="1.0" encoding="utf-8"?>
<p:tagLst xmlns:p="http://schemas.openxmlformats.org/presentationml/2006/main">
  <p:tag name="COMMONDATA" val="eyJoZGlkIjoiZDQ4MWU0ZmI3MzVlNjg5Y2RkYjZhMWZkNGM5YTEyZDMifQ=="/>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SELECTED" val="True"/>
</p:tagLst>
</file>

<file path=ppt/tags/tag9.xml><?xml version="1.0" encoding="utf-8"?>
<p:tagLst xmlns:p="http://schemas.openxmlformats.org/presentationml/2006/main">
  <p:tag name="KSO_WM_UNIT_PLACING_PICTURE_USER_VIEWPORT" val="{&quot;height&quot;:1307,&quot;width&quot;:9217}"/>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自定义 417">
      <a:dk1>
        <a:sysClr val="windowText" lastClr="000000"/>
      </a:dk1>
      <a:lt1>
        <a:sysClr val="window" lastClr="FFFFFF"/>
      </a:lt1>
      <a:dk2>
        <a:srgbClr val="595959"/>
      </a:dk2>
      <a:lt2>
        <a:srgbClr val="FFFFFF"/>
      </a:lt2>
      <a:accent1>
        <a:srgbClr val="002161"/>
      </a:accent1>
      <a:accent2>
        <a:srgbClr val="002161"/>
      </a:accent2>
      <a:accent3>
        <a:srgbClr val="002161"/>
      </a:accent3>
      <a:accent4>
        <a:srgbClr val="002161"/>
      </a:accent4>
      <a:accent5>
        <a:srgbClr val="002161"/>
      </a:accent5>
      <a:accent6>
        <a:srgbClr val="002161"/>
      </a:accent6>
      <a:hlink>
        <a:srgbClr val="002161"/>
      </a:hlink>
      <a:folHlink>
        <a:srgbClr val="00216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3259</Words>
  <Application>WPS 演示</Application>
  <PresentationFormat>全屏显示(16:9)</PresentationFormat>
  <Paragraphs>261</Paragraphs>
  <Slides>43</Slides>
  <Notes>46</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43</vt:i4>
      </vt:variant>
    </vt:vector>
  </HeadingPairs>
  <TitlesOfParts>
    <vt:vector size="65" baseType="lpstr">
      <vt:lpstr>Arial</vt:lpstr>
      <vt:lpstr>宋体</vt:lpstr>
      <vt:lpstr>Wingdings</vt:lpstr>
      <vt:lpstr>微软雅黑</vt:lpstr>
      <vt:lpstr>Calibri</vt:lpstr>
      <vt:lpstr>方正兰亭黑简体</vt:lpstr>
      <vt:lpstr>迷你简汉真广标</vt:lpstr>
      <vt:lpstr>Impact</vt:lpstr>
      <vt:lpstr>LiHei Pro</vt:lpstr>
      <vt:lpstr>Lato Regular</vt:lpstr>
      <vt:lpstr>Segoe Print</vt:lpstr>
      <vt:lpstr>Lato Hairline</vt:lpstr>
      <vt:lpstr>Lato Light</vt:lpstr>
      <vt:lpstr>方正黑体简体</vt:lpstr>
      <vt:lpstr>Times New Roman</vt:lpstr>
      <vt:lpstr>Wingdings</vt:lpstr>
      <vt:lpstr>Calibri Light</vt:lpstr>
      <vt:lpstr>黑体</vt:lpstr>
      <vt:lpstr>Arial Unicode MS</vt:lpstr>
      <vt:lpstr>华文隶书</vt:lpstr>
      <vt:lpstr>webwppDefTheme</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肥皂泡泡</cp:lastModifiedBy>
  <cp:revision>36</cp:revision>
  <dcterms:created xsi:type="dcterms:W3CDTF">2020-12-15T09:08:00Z</dcterms:created>
  <dcterms:modified xsi:type="dcterms:W3CDTF">2022-08-31T06:04:04Z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1817670A70C84D0DA93C3CA981269553</vt:lpwstr>
  </property>
</Properties>
</file>