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34"/>
  </p:notesMasterIdLst>
  <p:handoutMasterIdLst>
    <p:handoutMasterId r:id="rId35"/>
  </p:handoutMasterIdLst>
  <p:sldIdLst>
    <p:sldId id="259" r:id="rId8"/>
    <p:sldId id="329" r:id="rId9"/>
    <p:sldId id="285" r:id="rId10"/>
    <p:sldId id="265" r:id="rId11"/>
    <p:sldId id="266" r:id="rId12"/>
    <p:sldId id="267" r:id="rId13"/>
    <p:sldId id="276" r:id="rId14"/>
    <p:sldId id="286" r:id="rId15"/>
    <p:sldId id="272" r:id="rId16"/>
    <p:sldId id="273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03" r:id="rId3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895"/>
    <a:srgbClr val="82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69"/>
        <p:guide pos="3910"/>
      </p:guideLst>
    </p:cSldViewPr>
  </p:slide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3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image" Target="../media/image24.png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902447" y="5763895"/>
            <a:ext cx="3793490" cy="2207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>
                <a:gd name="adj" fmla="val 10820506"/>
              </a:avLst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▍▍▍▍▍▍▍▍▍▍▍▍▍▍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5" y="12065"/>
            <a:ext cx="5610860" cy="5145405"/>
            <a:chOff x="0" y="19"/>
            <a:chExt cx="8836" cy="8103"/>
          </a:xfrm>
        </p:grpSpPr>
        <p:sp>
          <p:nvSpPr>
            <p:cNvPr id="3073" name="文本框 1"/>
            <p:cNvSpPr txBox="1"/>
            <p:nvPr/>
          </p:nvSpPr>
          <p:spPr>
            <a:xfrm>
              <a:off x="0" y="19"/>
              <a:ext cx="4184" cy="40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prstTxWarp prst="textCircle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p>
              <a:pPr fontAlgn="base"/>
              <a:r>
                <a:rPr lang="zh-CN" altLang="en-US" sz="3200" strike="noStrike" noProof="1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6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▍▍▍▍▍▍▍▍▍▍▍▍▍▍▍▍▍▍▍▍</a:t>
              </a:r>
              <a:endParaRPr lang="zh-CN" altLang="en-US" sz="32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6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3" name="文本框 1"/>
            <p:cNvSpPr txBox="1"/>
            <p:nvPr/>
          </p:nvSpPr>
          <p:spPr>
            <a:xfrm rot="11880000">
              <a:off x="2672" y="1952"/>
              <a:ext cx="6165" cy="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prstTxWarp prst="textCircle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p>
              <a:pPr fontAlgn="base"/>
              <a:r>
                <a:rPr lang="zh-CN" altLang="en-US" sz="3200" strike="noStrike" noProof="1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74000">
                        <a:schemeClr val="accent5">
                          <a:lumMod val="98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▎▎▎▎▎▎▎▎▎▎▎▎▎▎▎▎▎▎▎▎▎▎▎▎▎▎▎▎▎▎▎▎▎▎▎▎▎▎▎▎▎▎▎▎▎▎▎▎▎▎▎▎▎▎▎▎▎▎▎▎▎▎▎▎</a:t>
              </a:r>
              <a:endParaRPr lang="zh-CN" altLang="en-US" sz="32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74000">
                      <a:schemeClr val="accent5">
                        <a:lumMod val="98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grpSp>
        <p:nvGrpSpPr>
          <p:cNvPr id="8196" name="组合 6"/>
          <p:cNvGrpSpPr/>
          <p:nvPr/>
        </p:nvGrpSpPr>
        <p:grpSpPr>
          <a:xfrm>
            <a:off x="4099895" y="1572108"/>
            <a:ext cx="9398881" cy="4955461"/>
            <a:chOff x="6824" y="5444"/>
            <a:chExt cx="8238" cy="2834"/>
          </a:xfrm>
        </p:grpSpPr>
        <p:sp>
          <p:nvSpPr>
            <p:cNvPr id="4" name="文本框 3"/>
            <p:cNvSpPr txBox="1"/>
            <p:nvPr/>
          </p:nvSpPr>
          <p:spPr>
            <a:xfrm>
              <a:off x="6824" y="5444"/>
              <a:ext cx="82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60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charset="-122"/>
                  <a:ea typeface="思源黑体 CN Bold" charset="-122"/>
                  <a:cs typeface="思源黑体 CN Bold" charset="-122"/>
                </a:rPr>
                <a:t>汇雅电子书</a:t>
              </a:r>
              <a:endParaRPr lang="zh-CN" sz="6000" b="1" noProof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charset="-122"/>
                <a:ea typeface="思源黑体 CN Bold" charset="-122"/>
                <a:cs typeface="思源黑体 CN Bold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050" y="8067"/>
              <a:ext cx="4938" cy="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charset="-122"/>
                <a:ea typeface="思源黑体 CN Bold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916665" y="-2545"/>
            <a:ext cx="3242310" cy="4580890"/>
            <a:chOff x="14494" y="-34"/>
            <a:chExt cx="5106" cy="7214"/>
          </a:xfrm>
        </p:grpSpPr>
        <p:sp>
          <p:nvSpPr>
            <p:cNvPr id="5" name="文本框 1"/>
            <p:cNvSpPr txBox="1"/>
            <p:nvPr/>
          </p:nvSpPr>
          <p:spPr>
            <a:xfrm rot="8640000">
              <a:off x="15859" y="3974"/>
              <a:ext cx="3372" cy="32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prstTxWarp prst="textCircle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p>
              <a:pPr fontAlgn="base"/>
              <a:r>
                <a:rPr lang="zh-CN" altLang="en-US" sz="3200" strike="noStrike" noProof="1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81000">
                        <a:schemeClr val="accent5">
                          <a:lumMod val="98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▎▎▎▎▎▎▎▎▎▎▎▎▎▎▎▎▎▎▎▎▎▎▎▎▎▎▎▎▎▎▎▎▎▎▎▎▎▎▎▎▎▎▎▎▎▎▎▎▎▎▎▎▎▎▎▎▎▎▎▎▎▎▎▎</a:t>
              </a:r>
              <a:endParaRPr lang="zh-CN" altLang="en-US" sz="32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81000">
                      <a:schemeClr val="accent5">
                        <a:lumMod val="98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11" name="文本框 1"/>
            <p:cNvSpPr txBox="1"/>
            <p:nvPr/>
          </p:nvSpPr>
          <p:spPr>
            <a:xfrm rot="19920000">
              <a:off x="14494" y="-34"/>
              <a:ext cx="5106" cy="50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prstTxWarp prst="textCircle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p>
              <a:pPr fontAlgn="base"/>
              <a:r>
                <a:rPr lang="zh-CN" altLang="en-US" sz="3200" strike="noStrike" noProof="1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81000">
                        <a:schemeClr val="accent5">
                          <a:lumMod val="98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▎▎▎▎▎▎▎▎▎▎▎▎▎▎▎▎▎▎▎▎▎▎▎▎▎▎▎▎▎▎▎▎▎▎▎▎▎▎▎▎▎▎▎▎▎▎▎▎▎▎▎▎▎▎▎▎▎▎▎▎▎▎▎▎</a:t>
              </a:r>
              <a:endParaRPr lang="zh-CN" altLang="en-US" sz="32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81000">
                      <a:schemeClr val="accent5">
                        <a:lumMod val="98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pic>
        <p:nvPicPr>
          <p:cNvPr id="7" name="图片 6" descr="安徽超星公号二维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3382645"/>
            <a:ext cx="2381250" cy="2381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02450" y="2599055"/>
            <a:ext cx="342011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1176655">
              <a:lnSpc>
                <a:spcPct val="150000"/>
              </a:lnSpc>
            </a:pPr>
            <a:r>
              <a:rPr lang="zh-CN" altLang="en-US" dirty="0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www.sslibrary.com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defTabSz="1176655"/>
            <a:endParaRPr lang="zh-CN" altLang="en-US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66395" y="262890"/>
            <a:ext cx="2326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</a:rPr>
              <a:t>二次检索</a:t>
            </a:r>
            <a:endParaRPr lang="zh-CN" altLang="en-US" sz="3200">
              <a:solidFill>
                <a:srgbClr val="4A989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8530" y="1056005"/>
            <a:ext cx="9961880" cy="556196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286115" y="2522220"/>
            <a:ext cx="1113790" cy="79565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286115" y="1544320"/>
            <a:ext cx="2550160" cy="882650"/>
            <a:chOff x="10581" y="58"/>
            <a:chExt cx="4016" cy="1390"/>
          </a:xfrm>
        </p:grpSpPr>
        <p:sp>
          <p:nvSpPr>
            <p:cNvPr id="7" name="椭圆形标注 6"/>
            <p:cNvSpPr/>
            <p:nvPr/>
          </p:nvSpPr>
          <p:spPr>
            <a:xfrm>
              <a:off x="10581" y="58"/>
              <a:ext cx="3724" cy="1390"/>
            </a:xfrm>
            <a:prstGeom prst="wedgeEllipseCallout">
              <a:avLst/>
            </a:prstGeom>
            <a:solidFill>
              <a:srgbClr val="4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359" y="376"/>
              <a:ext cx="32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二次搜索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900" y="932180"/>
            <a:ext cx="9961880" cy="55619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6395" y="348615"/>
            <a:ext cx="2326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</a:rPr>
              <a:t>高级检索</a:t>
            </a:r>
            <a:endParaRPr lang="zh-CN" altLang="en-US" sz="3200">
              <a:solidFill>
                <a:srgbClr val="4A989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3569335"/>
            <a:ext cx="9289415" cy="31115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0015855" y="2462530"/>
            <a:ext cx="1113790" cy="79565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rot="0">
            <a:off x="9744075" y="1517650"/>
            <a:ext cx="2661285" cy="852170"/>
            <a:chOff x="10186" y="60"/>
            <a:chExt cx="4191" cy="1342"/>
          </a:xfrm>
        </p:grpSpPr>
        <p:sp>
          <p:nvSpPr>
            <p:cNvPr id="7" name="椭圆形标注 6"/>
            <p:cNvSpPr/>
            <p:nvPr/>
          </p:nvSpPr>
          <p:spPr>
            <a:xfrm>
              <a:off x="10186" y="60"/>
              <a:ext cx="3766" cy="1342"/>
            </a:xfrm>
            <a:prstGeom prst="wedgeEllipseCallout">
              <a:avLst/>
            </a:prstGeom>
            <a:solidFill>
              <a:srgbClr val="4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139" y="332"/>
              <a:ext cx="32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高级搜索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2692400" y="4853305"/>
            <a:ext cx="8324215" cy="1444625"/>
          </a:xfrm>
          <a:prstGeom prst="roundRect">
            <a:avLst/>
          </a:prstGeom>
          <a:solidFill>
            <a:schemeClr val="tx2">
              <a:lumMod val="75000"/>
              <a:lumOff val="25000"/>
              <a:alpha val="39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66395" y="262890"/>
            <a:ext cx="2326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</a:rPr>
              <a:t>分类查找</a:t>
            </a:r>
            <a:endParaRPr lang="zh-CN" altLang="en-US" sz="3200">
              <a:solidFill>
                <a:srgbClr val="4A989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949960"/>
            <a:ext cx="8490585" cy="57531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933575" y="949960"/>
            <a:ext cx="2007870" cy="5753100"/>
          </a:xfrm>
          <a:prstGeom prst="roundRect">
            <a:avLst/>
          </a:prstGeom>
          <a:solidFill>
            <a:srgbClr val="4A9895">
              <a:alpha val="39000"/>
            </a:srgb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2960000">
            <a:off x="1753235" y="2973070"/>
            <a:ext cx="3488055" cy="34283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/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74000">
                      <a:schemeClr val="accent5">
                        <a:lumMod val="98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▎▎▎▎▎▎▎▎▎▎▎▎▎▎▎▎▎▎▎▎▎▎▎▎▎▎▎▎▎▎▎▎▎▎▎▎▎▎▎▎▎▎▎▎▎▎▎▎▎▎▎▎▎▎▎▎▎▎▎▎▎▎▎▎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74000">
                    <a:schemeClr val="accent5">
                      <a:lumMod val="98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" name="文本框 1"/>
          <p:cNvSpPr txBox="1"/>
          <p:nvPr/>
        </p:nvSpPr>
        <p:spPr>
          <a:xfrm rot="360000">
            <a:off x="6720204" y="1234440"/>
            <a:ext cx="2374900" cy="21755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/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81000">
                      <a:schemeClr val="accent5">
                        <a:lumMod val="98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▎▎▎▎▎▎▎▎▎▎▎▎▎▎▎▎▎▎▎▎▎▎▎▎▎▎▎▎▎▎▎▎▎▎▎▎▎▎▎▎▎▎▎▎▎▎▎▎▎▎▎▎▎▎▎▎▎▎▎▎▎▎▎▎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81000">
                    <a:schemeClr val="accent5">
                      <a:lumMod val="98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06763" y="2846388"/>
            <a:ext cx="866775" cy="914400"/>
          </a:xfrm>
          <a:prstGeom prst="rect">
            <a:avLst/>
          </a:prstGeom>
          <a:solidFill>
            <a:srgbClr val="4A9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600" b="1" strike="noStrike" noProof="1">
                <a:solidFill>
                  <a:schemeClr val="bg1"/>
                </a:solidFill>
                <a:latin typeface="思源黑体 CN Bold" charset="-122"/>
                <a:ea typeface="思源黑体 CN Bold" charset="-122"/>
              </a:rPr>
              <a:t>3</a:t>
            </a:r>
            <a:endParaRPr lang="en-US" altLang="zh-CN" sz="3600" b="1" strike="noStrike" noProof="1">
              <a:solidFill>
                <a:schemeClr val="bg1"/>
              </a:solidFill>
              <a:latin typeface="思源黑体 CN Bold" charset="-122"/>
              <a:ea typeface="思源黑体 CN Bold" charset="-122"/>
            </a:endParaRPr>
          </a:p>
        </p:txBody>
      </p:sp>
      <p:grpSp>
        <p:nvGrpSpPr>
          <p:cNvPr id="25604" name="组合 6"/>
          <p:cNvGrpSpPr/>
          <p:nvPr/>
        </p:nvGrpSpPr>
        <p:grpSpPr>
          <a:xfrm>
            <a:off x="4794568" y="2945448"/>
            <a:ext cx="3879850" cy="716342"/>
            <a:chOff x="5385" y="4213"/>
            <a:chExt cx="6110" cy="1129"/>
          </a:xfrm>
        </p:grpSpPr>
        <p:sp>
          <p:nvSpPr>
            <p:cNvPr id="25605" name="文本框 3"/>
            <p:cNvSpPr txBox="1"/>
            <p:nvPr/>
          </p:nvSpPr>
          <p:spPr>
            <a:xfrm>
              <a:off x="5385" y="4213"/>
              <a:ext cx="3180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600" b="1">
                  <a:solidFill>
                    <a:srgbClr val="262626"/>
                  </a:solidFill>
                  <a:latin typeface="思源黑体 CN Bold" charset="-122"/>
                  <a:ea typeface="思源黑体 CN Bold" charset="-122"/>
                </a:rPr>
                <a:t>阅读方式</a:t>
              </a:r>
              <a:endParaRPr lang="zh-CN" altLang="en-US" sz="3600" b="1">
                <a:solidFill>
                  <a:srgbClr val="262626"/>
                </a:solidFill>
                <a:latin typeface="思源黑体 CN Bold" charset="-122"/>
                <a:ea typeface="思源黑体 CN Bold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385" y="5342"/>
              <a:ext cx="6110" cy="0"/>
            </a:xfrm>
            <a:prstGeom prst="line">
              <a:avLst/>
            </a:prstGeom>
            <a:ln w="12700">
              <a:solidFill>
                <a:srgbClr val="4A98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 rot="17940000">
            <a:off x="9448797" y="4679315"/>
            <a:ext cx="3793490" cy="2207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>
                <a:gd name="adj" fmla="val 10820506"/>
              </a:avLst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▍▍▍▍▍▍▍▍▍▍▍▍▍▍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0" name="文本框 1"/>
          <p:cNvSpPr txBox="1"/>
          <p:nvPr/>
        </p:nvSpPr>
        <p:spPr>
          <a:xfrm rot="19980000">
            <a:off x="161925" y="195580"/>
            <a:ext cx="1367155" cy="1332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/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6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▍▍▍▍▍▍▍▍▍▍▍▍▍▍▍▍▍▍▍▍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6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885" y="996950"/>
            <a:ext cx="11330940" cy="56438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3885" y="300990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客户端阅读</a:t>
            </a:r>
            <a:endParaRPr lang="zh-CN" altLang="en-US" sz="3200">
              <a:solidFill>
                <a:srgbClr val="4A9895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885" y="996950"/>
            <a:ext cx="11330940" cy="56438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3885" y="300990"/>
            <a:ext cx="76098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客户端阅读</a:t>
            </a:r>
            <a:r>
              <a:rPr lang="en-US" altLang="zh-CN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</a:t>
            </a:r>
            <a:endParaRPr lang="zh-CN" altLang="en-US" sz="3200">
              <a:solidFill>
                <a:srgbClr val="4A9895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210175" y="2692400"/>
            <a:ext cx="6292215" cy="36080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11190" y="5664835"/>
            <a:ext cx="3655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学习通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675" y="1067435"/>
            <a:ext cx="10640060" cy="475170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807450" y="1848485"/>
            <a:ext cx="1826260" cy="1705610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Administrator\Desktop\微信图片_20190801102038.png微信图片_2019080110203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22575" y="346710"/>
            <a:ext cx="2881630" cy="6243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C:\Users\Administrator\Desktop\微信图片_20190801102043.png微信图片_2019080110204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62395" y="346710"/>
            <a:ext cx="2893695" cy="62693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圆角矩形 5"/>
          <p:cNvSpPr/>
          <p:nvPr/>
        </p:nvSpPr>
        <p:spPr>
          <a:xfrm>
            <a:off x="7773670" y="2592705"/>
            <a:ext cx="1581785" cy="1427480"/>
          </a:xfrm>
          <a:prstGeom prst="round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8005" y="901700"/>
            <a:ext cx="8747760" cy="5595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1155" y="247650"/>
            <a:ext cx="5073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</a:rPr>
              <a:t>超星阅读器</a:t>
            </a:r>
            <a:r>
              <a:rPr lang="en-US" altLang="zh-CN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</a:rPr>
              <a:t>—PC</a:t>
            </a:r>
            <a:r>
              <a:rPr lang="zh-CN" altLang="en-US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</a:rPr>
              <a:t>端</a:t>
            </a:r>
            <a:endParaRPr lang="zh-CN" altLang="en-US" sz="3200">
              <a:solidFill>
                <a:srgbClr val="4A989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34740" y="3328035"/>
            <a:ext cx="1280160" cy="74231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9530" y="209550"/>
            <a:ext cx="9552305" cy="6438265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4943475" y="552450"/>
            <a:ext cx="1003935" cy="164020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0">
            <a:off x="2800350" y="665480"/>
            <a:ext cx="1930400" cy="2019935"/>
            <a:chOff x="11094" y="-838"/>
            <a:chExt cx="3040" cy="3181"/>
          </a:xfrm>
        </p:grpSpPr>
        <p:sp>
          <p:nvSpPr>
            <p:cNvPr id="18" name="椭圆形标注 17"/>
            <p:cNvSpPr/>
            <p:nvPr/>
          </p:nvSpPr>
          <p:spPr>
            <a:xfrm rot="16200000">
              <a:off x="11023" y="-767"/>
              <a:ext cx="3181" cy="3040"/>
            </a:xfrm>
            <a:prstGeom prst="wedgeEllipseCallout">
              <a:avLst/>
            </a:prstGeom>
            <a:solidFill>
              <a:srgbClr val="4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98" y="28"/>
              <a:ext cx="2832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前言页、目录页、正文页、附录页、封底页</a:t>
              </a:r>
              <a:endParaRPr lang="zh-CN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95" y="2686050"/>
            <a:ext cx="4037965" cy="30854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785" y="2511425"/>
            <a:ext cx="8085455" cy="268541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7465060" y="509270"/>
            <a:ext cx="918845" cy="2103120"/>
            <a:chOff x="11732" y="783"/>
            <a:chExt cx="1447" cy="3312"/>
          </a:xfrm>
        </p:grpSpPr>
        <p:sp>
          <p:nvSpPr>
            <p:cNvPr id="26" name="圆角矩形 25"/>
            <p:cNvSpPr/>
            <p:nvPr/>
          </p:nvSpPr>
          <p:spPr>
            <a:xfrm>
              <a:off x="11732" y="783"/>
              <a:ext cx="696" cy="733"/>
            </a:xfrm>
            <a:prstGeom prst="round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下箭头 26"/>
            <p:cNvSpPr/>
            <p:nvPr/>
          </p:nvSpPr>
          <p:spPr>
            <a:xfrm rot="19680000">
              <a:off x="12927" y="1377"/>
              <a:ext cx="253" cy="2718"/>
            </a:xfrm>
            <a:prstGeom prst="downArrow">
              <a:avLst/>
            </a:prstGeom>
            <a:solidFill>
              <a:srgbClr val="4A9895"/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147560" y="497205"/>
            <a:ext cx="356235" cy="2203450"/>
            <a:chOff x="10838" y="783"/>
            <a:chExt cx="561" cy="3470"/>
          </a:xfrm>
        </p:grpSpPr>
        <p:sp>
          <p:nvSpPr>
            <p:cNvPr id="22" name="圆角矩形 21"/>
            <p:cNvSpPr/>
            <p:nvPr/>
          </p:nvSpPr>
          <p:spPr>
            <a:xfrm>
              <a:off x="10838" y="783"/>
              <a:ext cx="561" cy="733"/>
            </a:xfrm>
            <a:prstGeom prst="round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下箭头 22"/>
            <p:cNvSpPr/>
            <p:nvPr/>
          </p:nvSpPr>
          <p:spPr>
            <a:xfrm>
              <a:off x="10968" y="1535"/>
              <a:ext cx="253" cy="2718"/>
            </a:xfrm>
            <a:prstGeom prst="downArrow">
              <a:avLst/>
            </a:prstGeom>
            <a:solidFill>
              <a:srgbClr val="4A9895"/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5010" y="85725"/>
            <a:ext cx="10761980" cy="628078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438785" y="3436620"/>
            <a:ext cx="2534285" cy="390525"/>
          </a:xfrm>
          <a:prstGeom prst="roundRect">
            <a:avLst/>
          </a:prstGeom>
          <a:noFill/>
          <a:ln w="28575" cmpd="sng">
            <a:solidFill>
              <a:srgbClr val="4A989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3166110" y="4163060"/>
            <a:ext cx="2534285" cy="390525"/>
          </a:xfrm>
          <a:prstGeom prst="roundRect">
            <a:avLst/>
          </a:prstGeom>
          <a:noFill/>
          <a:ln w="28575" cmpd="sng">
            <a:solidFill>
              <a:srgbClr val="4A989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3245" y="523875"/>
            <a:ext cx="8747760" cy="559562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125460" y="3153410"/>
            <a:ext cx="1113790" cy="551180"/>
          </a:xfrm>
          <a:prstGeom prst="roundRect">
            <a:avLst/>
          </a:prstGeom>
          <a:noFill/>
          <a:ln w="28575" cmpd="sng">
            <a:solidFill>
              <a:srgbClr val="7F2E3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15" y="321945"/>
            <a:ext cx="8091170" cy="636206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437630" y="321945"/>
            <a:ext cx="588645" cy="318135"/>
          </a:xfrm>
          <a:prstGeom prst="roundRect">
            <a:avLst/>
          </a:prstGeom>
          <a:noFill/>
          <a:ln w="28575" cmpd="sng">
            <a:solidFill>
              <a:srgbClr val="7F2E3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35" y="95250"/>
            <a:ext cx="9752330" cy="66668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3245" y="964565"/>
            <a:ext cx="8747760" cy="5595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395" y="262890"/>
            <a:ext cx="2326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</a:rPr>
              <a:t>PDF</a:t>
            </a:r>
            <a:r>
              <a:rPr lang="zh-CN" altLang="en-US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</a:rPr>
              <a:t>阅读</a:t>
            </a:r>
            <a:endParaRPr lang="zh-CN" altLang="en-US" sz="3200">
              <a:solidFill>
                <a:srgbClr val="4A989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41265" y="4651375"/>
            <a:ext cx="2597150" cy="1642110"/>
            <a:chOff x="5915" y="3759"/>
            <a:chExt cx="4090" cy="2586"/>
          </a:xfrm>
        </p:grpSpPr>
        <p:sp>
          <p:nvSpPr>
            <p:cNvPr id="5" name="圆角矩形 4"/>
            <p:cNvSpPr/>
            <p:nvPr/>
          </p:nvSpPr>
          <p:spPr>
            <a:xfrm>
              <a:off x="5915" y="5477"/>
              <a:ext cx="1754" cy="868"/>
            </a:xfrm>
            <a:prstGeom prst="round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 rot="0">
              <a:off x="5986" y="3759"/>
              <a:ext cx="4019" cy="1118"/>
              <a:chOff x="10754" y="195"/>
              <a:chExt cx="4019" cy="1118"/>
            </a:xfrm>
          </p:grpSpPr>
          <p:sp>
            <p:nvSpPr>
              <p:cNvPr id="7" name="椭圆形标注 6"/>
              <p:cNvSpPr/>
              <p:nvPr/>
            </p:nvSpPr>
            <p:spPr>
              <a:xfrm>
                <a:off x="10754" y="195"/>
                <a:ext cx="3181" cy="1118"/>
              </a:xfrm>
              <a:prstGeom prst="wedgeEllipseCallout">
                <a:avLst/>
              </a:prstGeom>
              <a:solidFill>
                <a:srgbClr val="4A98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535" y="464"/>
                <a:ext cx="32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PDF</a:t>
                </a:r>
                <a:r>
                  <a:rPr lang="zh-CN" altLang="zh-CN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阅读</a:t>
                </a:r>
                <a:endParaRPr lang="zh-CN" altLang="zh-CN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795" y="189865"/>
            <a:ext cx="9293860" cy="64281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3245" y="964565"/>
            <a:ext cx="8747760" cy="5595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395" y="277495"/>
            <a:ext cx="2326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</a:rPr>
              <a:t>网页阅读</a:t>
            </a:r>
            <a:endParaRPr lang="zh-CN" altLang="en-US" sz="3200">
              <a:solidFill>
                <a:srgbClr val="4A989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26355" y="2350135"/>
            <a:ext cx="2597150" cy="1642110"/>
            <a:chOff x="5915" y="3759"/>
            <a:chExt cx="4090" cy="2586"/>
          </a:xfrm>
        </p:grpSpPr>
        <p:sp>
          <p:nvSpPr>
            <p:cNvPr id="5" name="圆角矩形 4"/>
            <p:cNvSpPr/>
            <p:nvPr/>
          </p:nvSpPr>
          <p:spPr>
            <a:xfrm>
              <a:off x="5915" y="5477"/>
              <a:ext cx="1754" cy="868"/>
            </a:xfrm>
            <a:prstGeom prst="round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 rot="0">
              <a:off x="6027" y="3759"/>
              <a:ext cx="3978" cy="1118"/>
              <a:chOff x="10795" y="195"/>
              <a:chExt cx="3978" cy="1118"/>
            </a:xfrm>
          </p:grpSpPr>
          <p:sp>
            <p:nvSpPr>
              <p:cNvPr id="7" name="椭圆形标注 6"/>
              <p:cNvSpPr/>
              <p:nvPr/>
            </p:nvSpPr>
            <p:spPr>
              <a:xfrm>
                <a:off x="10795" y="195"/>
                <a:ext cx="3181" cy="1118"/>
              </a:xfrm>
              <a:prstGeom prst="wedgeEllipseCallout">
                <a:avLst/>
              </a:prstGeom>
              <a:solidFill>
                <a:srgbClr val="4A98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535" y="464"/>
                <a:ext cx="32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zh-CN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网页阅读</a:t>
                </a:r>
                <a:endParaRPr lang="zh-CN" altLang="zh-CN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415" y="321945"/>
            <a:ext cx="8091170" cy="636206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772660" y="321945"/>
            <a:ext cx="588645" cy="1495425"/>
            <a:chOff x="10838" y="783"/>
            <a:chExt cx="927" cy="2355"/>
          </a:xfrm>
        </p:grpSpPr>
        <p:sp>
          <p:nvSpPr>
            <p:cNvPr id="4" name="圆角矩形 3"/>
            <p:cNvSpPr/>
            <p:nvPr/>
          </p:nvSpPr>
          <p:spPr>
            <a:xfrm>
              <a:off x="10838" y="783"/>
              <a:ext cx="927" cy="501"/>
            </a:xfrm>
            <a:prstGeom prst="round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下箭头 8"/>
            <p:cNvSpPr/>
            <p:nvPr/>
          </p:nvSpPr>
          <p:spPr>
            <a:xfrm>
              <a:off x="11175" y="1284"/>
              <a:ext cx="253" cy="1854"/>
            </a:xfrm>
            <a:prstGeom prst="downArrow">
              <a:avLst/>
            </a:prstGeom>
            <a:solidFill>
              <a:srgbClr val="4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10" y="1817370"/>
            <a:ext cx="3880485" cy="4225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>
            <a:off x="3244850" y="827405"/>
            <a:ext cx="5702300" cy="0"/>
          </a:xfrm>
          <a:prstGeom prst="line">
            <a:avLst/>
          </a:prstGeom>
          <a:ln w="28575">
            <a:solidFill>
              <a:srgbClr val="4A98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文本框 8"/>
          <p:cNvSpPr txBox="1"/>
          <p:nvPr/>
        </p:nvSpPr>
        <p:spPr>
          <a:xfrm>
            <a:off x="5241925" y="14541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262626"/>
                </a:solidFill>
                <a:latin typeface="思源黑体 CN Bold" charset="-122"/>
                <a:ea typeface="思源黑体 CN Bold" charset="-122"/>
              </a:rPr>
              <a:t>使用帮助</a:t>
            </a:r>
            <a:endParaRPr lang="zh-CN" altLang="en-US" sz="3200" b="1">
              <a:solidFill>
                <a:srgbClr val="262626"/>
              </a:solidFill>
              <a:latin typeface="思源黑体 CN Bold" charset="-122"/>
              <a:ea typeface="思源黑体 CN Bold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030" y="1078230"/>
            <a:ext cx="9890125" cy="573341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530090" y="1897380"/>
            <a:ext cx="1385570" cy="614680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434965" y="1078230"/>
            <a:ext cx="2019935" cy="709930"/>
            <a:chOff x="10852" y="194"/>
            <a:chExt cx="3181" cy="1118"/>
          </a:xfrm>
        </p:grpSpPr>
        <p:sp>
          <p:nvSpPr>
            <p:cNvPr id="7" name="椭圆形标注 6"/>
            <p:cNvSpPr/>
            <p:nvPr/>
          </p:nvSpPr>
          <p:spPr>
            <a:xfrm>
              <a:off x="10852" y="194"/>
              <a:ext cx="3181" cy="1118"/>
            </a:xfrm>
            <a:prstGeom prst="wedgeEllipseCallout">
              <a:avLst/>
            </a:prstGeom>
            <a:solidFill>
              <a:srgbClr val="4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321" y="373"/>
              <a:ext cx="263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使用帮助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748030" y="2068195"/>
            <a:ext cx="2465070" cy="4267835"/>
          </a:xfrm>
          <a:prstGeom prst="roundRect">
            <a:avLst/>
          </a:prstGeom>
          <a:solidFill>
            <a:srgbClr val="4A9895">
              <a:alpha val="39000"/>
            </a:srgb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902447" y="5763895"/>
            <a:ext cx="3793490" cy="2207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>
                <a:gd name="adj" fmla="val 10820506"/>
              </a:avLst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▍▍▍▍▍▍▍▍▍▍▍▍▍▍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4" y="12065"/>
            <a:ext cx="5610860" cy="5145405"/>
            <a:chOff x="0" y="19"/>
            <a:chExt cx="8836" cy="8103"/>
          </a:xfrm>
        </p:grpSpPr>
        <p:sp>
          <p:nvSpPr>
            <p:cNvPr id="3073" name="文本框 1"/>
            <p:cNvSpPr txBox="1"/>
            <p:nvPr/>
          </p:nvSpPr>
          <p:spPr>
            <a:xfrm>
              <a:off x="0" y="19"/>
              <a:ext cx="4184" cy="40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prstTxWarp prst="textCircle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p>
              <a:pPr fontAlgn="base"/>
              <a:r>
                <a:rPr lang="zh-CN" altLang="en-US" sz="3200" strike="noStrike" noProof="1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6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▍▍▍▍▍▍▍▍▍▍▍▍▍▍▍▍▍▍▍▍</a:t>
              </a:r>
              <a:endParaRPr lang="zh-CN" altLang="en-US" sz="32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6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3" name="文本框 1"/>
            <p:cNvSpPr txBox="1"/>
            <p:nvPr/>
          </p:nvSpPr>
          <p:spPr>
            <a:xfrm rot="11880000">
              <a:off x="2672" y="1952"/>
              <a:ext cx="6165" cy="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prstTxWarp prst="textCircle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p>
              <a:pPr fontAlgn="base"/>
              <a:r>
                <a:rPr lang="zh-CN" altLang="en-US" sz="3200" strike="noStrike" noProof="1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74000">
                        <a:schemeClr val="accent5">
                          <a:lumMod val="98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▎▎▎▎▎▎▎▎▎▎▎▎▎▎▎▎▎▎▎▎▎▎▎▎▎▎▎▎▎▎▎▎▎▎▎▎▎▎▎▎▎▎▎▎▎▎▎▎▎▎▎▎▎▎▎▎▎▎▎▎▎▎▎▎</a:t>
              </a:r>
              <a:endParaRPr lang="zh-CN" altLang="en-US" sz="32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74000">
                      <a:schemeClr val="accent5">
                        <a:lumMod val="98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grpSp>
        <p:nvGrpSpPr>
          <p:cNvPr id="28676" name="组合 6"/>
          <p:cNvGrpSpPr/>
          <p:nvPr/>
        </p:nvGrpSpPr>
        <p:grpSpPr>
          <a:xfrm>
            <a:off x="3244850" y="2570798"/>
            <a:ext cx="5702300" cy="2120900"/>
            <a:chOff x="2910" y="2991"/>
            <a:chExt cx="8980" cy="3341"/>
          </a:xfrm>
        </p:grpSpPr>
        <p:sp>
          <p:nvSpPr>
            <p:cNvPr id="4" name="文本框 3"/>
            <p:cNvSpPr txBox="1"/>
            <p:nvPr/>
          </p:nvSpPr>
          <p:spPr>
            <a:xfrm>
              <a:off x="3752" y="5219"/>
              <a:ext cx="74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40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charset="-122"/>
                  <a:ea typeface="思源黑体 CN Bold" charset="-122"/>
                  <a:cs typeface="思源黑体 CN Bold" charset="-122"/>
                </a:rPr>
                <a:t>感谢您的观看与指导</a:t>
              </a:r>
              <a:endParaRPr lang="zh-CN" altLang="en-US" sz="4000" b="1" noProof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charset="-122"/>
                <a:ea typeface="思源黑体 CN Bold" charset="-122"/>
                <a:cs typeface="思源黑体 CN Bold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910" y="4881"/>
              <a:ext cx="8980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5712" y="2991"/>
              <a:ext cx="3407" cy="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en-US" altLang="zh-CN" sz="4000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charset="-122"/>
                <a:ea typeface="思源黑体 CN Bold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916666" y="-2544"/>
            <a:ext cx="3242310" cy="4580890"/>
            <a:chOff x="14494" y="-34"/>
            <a:chExt cx="5106" cy="7214"/>
          </a:xfrm>
        </p:grpSpPr>
        <p:sp>
          <p:nvSpPr>
            <p:cNvPr id="5" name="文本框 1"/>
            <p:cNvSpPr txBox="1"/>
            <p:nvPr/>
          </p:nvSpPr>
          <p:spPr>
            <a:xfrm rot="8640000">
              <a:off x="15859" y="3974"/>
              <a:ext cx="3372" cy="32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prstTxWarp prst="textCircle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p>
              <a:pPr fontAlgn="base"/>
              <a:r>
                <a:rPr lang="zh-CN" altLang="en-US" sz="3200" strike="noStrike" noProof="1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81000">
                        <a:schemeClr val="accent5">
                          <a:lumMod val="98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▎▎▎▎▎▎▎▎▎▎▎▎▎▎▎▎▎▎▎▎▎▎▎▎▎▎▎▎▎▎▎▎▎▎▎▎▎▎▎▎▎▎▎▎▎▎▎▎▎▎▎▎▎▎▎▎▎▎▎▎▎▎▎▎</a:t>
              </a:r>
              <a:endParaRPr lang="zh-CN" altLang="en-US" sz="32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81000">
                      <a:schemeClr val="accent5">
                        <a:lumMod val="98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11" name="文本框 1"/>
            <p:cNvSpPr txBox="1"/>
            <p:nvPr/>
          </p:nvSpPr>
          <p:spPr>
            <a:xfrm rot="19920000">
              <a:off x="14494" y="-34"/>
              <a:ext cx="5106" cy="50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prstTxWarp prst="textCircle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p>
              <a:pPr fontAlgn="base"/>
              <a:r>
                <a:rPr lang="zh-CN" altLang="en-US" sz="3200" strike="noStrike" noProof="1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81000">
                        <a:schemeClr val="accent5">
                          <a:lumMod val="98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▎▎▎▎▎▎▎▎▎▎▎▎▎▎▎▎▎▎▎▎▎▎▎▎▎▎▎▎▎▎▎▎▎▎▎▎▎▎▎▎▎▎▎▎▎▎▎▎▎▎▎▎▎▎▎▎▎▎▎▎▎▎▎▎</a:t>
              </a:r>
              <a:endParaRPr lang="zh-CN" altLang="en-US" sz="320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81000">
                      <a:schemeClr val="accent5">
                        <a:lumMod val="98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pic>
        <p:nvPicPr>
          <p:cNvPr id="7" name="图片 6" descr="安徽超星公号二维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120" y="1230630"/>
            <a:ext cx="2381250" cy="238125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2960000">
            <a:off x="1753235" y="2973070"/>
            <a:ext cx="3488055" cy="34283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/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74000">
                      <a:schemeClr val="accent5">
                        <a:lumMod val="98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▎▎▎▎▎▎▎▎▎▎▎▎▎▎▎▎▎▎▎▎▎▎▎▎▎▎▎▎▎▎▎▎▎▎▎▎▎▎▎▎▎▎▎▎▎▎▎▎▎▎▎▎▎▎▎▎▎▎▎▎▎▎▎▎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74000">
                    <a:schemeClr val="accent5">
                      <a:lumMod val="98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" name="文本框 1"/>
          <p:cNvSpPr txBox="1"/>
          <p:nvPr/>
        </p:nvSpPr>
        <p:spPr>
          <a:xfrm rot="360000">
            <a:off x="6720204" y="1234440"/>
            <a:ext cx="2374900" cy="21755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/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81000">
                      <a:schemeClr val="accent5">
                        <a:lumMod val="98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▎▎▎▎▎▎▎▎▎▎▎▎▎▎▎▎▎▎▎▎▎▎▎▎▎▎▎▎▎▎▎▎▎▎▎▎▎▎▎▎▎▎▎▎▎▎▎▎▎▎▎▎▎▎▎▎▎▎▎▎▎▎▎▎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81000">
                    <a:schemeClr val="accent5">
                      <a:lumMod val="98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06763" y="2846388"/>
            <a:ext cx="866775" cy="914400"/>
          </a:xfrm>
          <a:prstGeom prst="rect">
            <a:avLst/>
          </a:prstGeom>
          <a:solidFill>
            <a:srgbClr val="4A9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600" b="1" strike="noStrike" noProof="1">
                <a:solidFill>
                  <a:schemeClr val="bg1"/>
                </a:solidFill>
                <a:latin typeface="思源黑体 CN Bold" charset="-122"/>
                <a:ea typeface="思源黑体 CN Bold" charset="-122"/>
              </a:rPr>
              <a:t>1</a:t>
            </a:r>
            <a:endParaRPr lang="en-US" altLang="zh-CN" sz="3600" b="1" strike="noStrike" noProof="1">
              <a:solidFill>
                <a:schemeClr val="bg1"/>
              </a:solidFill>
              <a:latin typeface="思源黑体 CN Bold" charset="-122"/>
              <a:ea typeface="思源黑体 CN Bold" charset="-122"/>
            </a:endParaRPr>
          </a:p>
        </p:txBody>
      </p:sp>
      <p:grpSp>
        <p:nvGrpSpPr>
          <p:cNvPr id="15364" name="组合 6"/>
          <p:cNvGrpSpPr/>
          <p:nvPr/>
        </p:nvGrpSpPr>
        <p:grpSpPr>
          <a:xfrm>
            <a:off x="4876483" y="2832418"/>
            <a:ext cx="3879850" cy="1192212"/>
            <a:chOff x="5385" y="4213"/>
            <a:chExt cx="6110" cy="1879"/>
          </a:xfrm>
        </p:grpSpPr>
        <p:sp>
          <p:nvSpPr>
            <p:cNvPr id="15365" name="文本框 3"/>
            <p:cNvSpPr txBox="1"/>
            <p:nvPr/>
          </p:nvSpPr>
          <p:spPr>
            <a:xfrm>
              <a:off x="5385" y="4213"/>
              <a:ext cx="5349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600" b="1">
                  <a:solidFill>
                    <a:srgbClr val="262626"/>
                  </a:solidFill>
                  <a:latin typeface="思源黑体 CN Bold" charset="-122"/>
                  <a:ea typeface="思源黑体 CN Bold" charset="-122"/>
                </a:rPr>
                <a:t>汇雅电子书页面</a:t>
              </a:r>
              <a:endParaRPr lang="zh-CN" altLang="en-US" sz="3600" b="1">
                <a:solidFill>
                  <a:srgbClr val="262626"/>
                </a:solidFill>
                <a:latin typeface="思源黑体 CN Bold" charset="-122"/>
                <a:ea typeface="思源黑体 CN Bold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385" y="5342"/>
              <a:ext cx="6110" cy="0"/>
            </a:xfrm>
            <a:prstGeom prst="line">
              <a:avLst/>
            </a:prstGeom>
            <a:ln w="12700">
              <a:solidFill>
                <a:srgbClr val="4A98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67" name="文本框 5"/>
            <p:cNvSpPr txBox="1"/>
            <p:nvPr/>
          </p:nvSpPr>
          <p:spPr>
            <a:xfrm>
              <a:off x="5385" y="5512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endParaRPr lang="zh-CN" altLang="en-US">
                <a:latin typeface="思源黑体 CN Bold" charset="-122"/>
                <a:ea typeface="思源黑体 CN Bold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 rot="17940000">
            <a:off x="9448797" y="4679315"/>
            <a:ext cx="3793490" cy="2207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>
                <a:gd name="adj" fmla="val 10820506"/>
              </a:avLst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▍▍▍▍▍▍▍▍▍▍▍▍▍▍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0" name="文本框 1"/>
          <p:cNvSpPr txBox="1"/>
          <p:nvPr/>
        </p:nvSpPr>
        <p:spPr>
          <a:xfrm rot="19980000">
            <a:off x="161925" y="195580"/>
            <a:ext cx="1367155" cy="1332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/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6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▍▍▍▍▍▍▍▍▍▍▍▍▍▍▍▍▍▍▍▍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6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" name="直接连接符 7"/>
          <p:cNvCxnSpPr/>
          <p:nvPr/>
        </p:nvCxnSpPr>
        <p:spPr>
          <a:xfrm>
            <a:off x="3244850" y="827405"/>
            <a:ext cx="5702300" cy="0"/>
          </a:xfrm>
          <a:prstGeom prst="line">
            <a:avLst/>
          </a:prstGeom>
          <a:ln w="28575">
            <a:solidFill>
              <a:srgbClr val="4A98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文本框 8"/>
          <p:cNvSpPr txBox="1"/>
          <p:nvPr/>
        </p:nvSpPr>
        <p:spPr>
          <a:xfrm>
            <a:off x="5241925" y="14541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262626"/>
                </a:solidFill>
                <a:latin typeface="思源黑体 CN Bold" charset="-122"/>
                <a:ea typeface="思源黑体 CN Bold" charset="-122"/>
              </a:rPr>
              <a:t>产品界面</a:t>
            </a:r>
            <a:endParaRPr lang="zh-CN" altLang="en-US" sz="3200" b="1">
              <a:solidFill>
                <a:srgbClr val="262626"/>
              </a:solidFill>
              <a:latin typeface="思源黑体 CN Bold" charset="-122"/>
              <a:ea typeface="思源黑体 CN Bold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1920" y="827405"/>
            <a:ext cx="9328150" cy="5780405"/>
          </a:xfrm>
          <a:prstGeom prst="rect">
            <a:avLst/>
          </a:prstGeom>
        </p:spPr>
      </p:pic>
      <p:sp>
        <p:nvSpPr>
          <p:cNvPr id="27" name="圆角矩形 26"/>
          <p:cNvSpPr/>
          <p:nvPr/>
        </p:nvSpPr>
        <p:spPr>
          <a:xfrm>
            <a:off x="3244850" y="1997710"/>
            <a:ext cx="2775585" cy="414020"/>
          </a:xfrm>
          <a:prstGeom prst="roundRect">
            <a:avLst/>
          </a:prstGeom>
          <a:solidFill>
            <a:srgbClr val="4A989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60020" y="2437765"/>
            <a:ext cx="3730625" cy="4180205"/>
            <a:chOff x="206" y="3122"/>
            <a:chExt cx="6027" cy="6967"/>
          </a:xfrm>
        </p:grpSpPr>
        <p:sp>
          <p:nvSpPr>
            <p:cNvPr id="32" name="圆角矩形 31"/>
            <p:cNvSpPr/>
            <p:nvPr/>
          </p:nvSpPr>
          <p:spPr>
            <a:xfrm>
              <a:off x="2294" y="3122"/>
              <a:ext cx="3939" cy="6967"/>
            </a:xfrm>
            <a:prstGeom prst="roundRect">
              <a:avLst/>
            </a:prstGeom>
            <a:solidFill>
              <a:srgbClr val="4A9895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06" y="4251"/>
              <a:ext cx="2088" cy="1444"/>
              <a:chOff x="898" y="1661"/>
              <a:chExt cx="2088" cy="1444"/>
            </a:xfrm>
          </p:grpSpPr>
          <p:sp>
            <p:nvSpPr>
              <p:cNvPr id="34" name="椭圆形标注 33"/>
              <p:cNvSpPr/>
              <p:nvPr/>
            </p:nvSpPr>
            <p:spPr>
              <a:xfrm rot="15840000">
                <a:off x="1137" y="1422"/>
                <a:ext cx="1444" cy="1922"/>
              </a:xfrm>
              <a:prstGeom prst="wedgeEllipseCallout">
                <a:avLst/>
              </a:prstGeom>
              <a:solidFill>
                <a:srgbClr val="4A98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923" y="2055"/>
                <a:ext cx="2063" cy="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图书分类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055011" y="2509639"/>
            <a:ext cx="7519769" cy="2416062"/>
            <a:chOff x="6478" y="2969"/>
            <a:chExt cx="12790" cy="4627"/>
          </a:xfrm>
        </p:grpSpPr>
        <p:sp>
          <p:nvSpPr>
            <p:cNvPr id="37" name="圆角矩形 36"/>
            <p:cNvSpPr/>
            <p:nvPr/>
          </p:nvSpPr>
          <p:spPr>
            <a:xfrm>
              <a:off x="6478" y="2969"/>
              <a:ext cx="11091" cy="4627"/>
            </a:xfrm>
            <a:prstGeom prst="round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7180" y="4237"/>
              <a:ext cx="2088" cy="1444"/>
              <a:chOff x="898" y="1661"/>
              <a:chExt cx="2088" cy="1444"/>
            </a:xfrm>
          </p:grpSpPr>
          <p:sp>
            <p:nvSpPr>
              <p:cNvPr id="39" name="椭圆形标注 38"/>
              <p:cNvSpPr/>
              <p:nvPr/>
            </p:nvSpPr>
            <p:spPr>
              <a:xfrm rot="5580000">
                <a:off x="1137" y="1422"/>
                <a:ext cx="1444" cy="1922"/>
              </a:xfrm>
              <a:prstGeom prst="wedgeEllipseCallout">
                <a:avLst/>
              </a:prstGeom>
              <a:solidFill>
                <a:srgbClr val="4A98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923" y="2055"/>
                <a:ext cx="2063" cy="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首页专题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4055110" y="5052695"/>
            <a:ext cx="8180070" cy="1555750"/>
            <a:chOff x="6233" y="7957"/>
            <a:chExt cx="13035" cy="2670"/>
          </a:xfrm>
        </p:grpSpPr>
        <p:sp>
          <p:nvSpPr>
            <p:cNvPr id="42" name="圆角矩形 41"/>
            <p:cNvSpPr/>
            <p:nvPr/>
          </p:nvSpPr>
          <p:spPr>
            <a:xfrm>
              <a:off x="6233" y="7957"/>
              <a:ext cx="11091" cy="2671"/>
            </a:xfrm>
            <a:prstGeom prst="roundRect">
              <a:avLst/>
            </a:prstGeom>
            <a:noFill/>
            <a:ln w="28575" cmpd="sng">
              <a:solidFill>
                <a:srgbClr val="4A989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7180" y="8837"/>
              <a:ext cx="2088" cy="1444"/>
              <a:chOff x="898" y="1661"/>
              <a:chExt cx="2088" cy="1444"/>
            </a:xfrm>
          </p:grpSpPr>
          <p:sp>
            <p:nvSpPr>
              <p:cNvPr id="44" name="椭圆形标注 43"/>
              <p:cNvSpPr/>
              <p:nvPr/>
            </p:nvSpPr>
            <p:spPr>
              <a:xfrm rot="5580000">
                <a:off x="1137" y="1422"/>
                <a:ext cx="1444" cy="1922"/>
              </a:xfrm>
              <a:prstGeom prst="wedgeEllipseCallout">
                <a:avLst/>
              </a:prstGeom>
              <a:solidFill>
                <a:srgbClr val="4A98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923" y="2055"/>
                <a:ext cx="2063" cy="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今日推荐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46" name="椭圆形标注 45"/>
          <p:cNvSpPr/>
          <p:nvPr/>
        </p:nvSpPr>
        <p:spPr>
          <a:xfrm rot="15840000">
            <a:off x="1124304" y="1632721"/>
            <a:ext cx="866401" cy="1189690"/>
          </a:xfrm>
          <a:prstGeom prst="wedgeEllipseCallout">
            <a:avLst/>
          </a:prstGeom>
          <a:solidFill>
            <a:srgbClr val="4A9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007745" y="2043430"/>
            <a:ext cx="1099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首页导航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 animBg="1"/>
      <p:bldP spid="47" grpId="0"/>
      <p:bldP spid="27" grpId="1" animBg="1"/>
      <p:bldP spid="46" grpId="1" animBg="1"/>
      <p:bldP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790" y="539750"/>
            <a:ext cx="10979785" cy="54737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11810" y="539750"/>
            <a:ext cx="2620010" cy="4998085"/>
            <a:chOff x="434" y="850"/>
            <a:chExt cx="4126" cy="7871"/>
          </a:xfrm>
        </p:grpSpPr>
        <p:sp>
          <p:nvSpPr>
            <p:cNvPr id="12" name="圆角矩形 11"/>
            <p:cNvSpPr/>
            <p:nvPr/>
          </p:nvSpPr>
          <p:spPr>
            <a:xfrm>
              <a:off x="434" y="850"/>
              <a:ext cx="4126" cy="5763"/>
            </a:xfrm>
            <a:prstGeom prst="roundRect">
              <a:avLst/>
            </a:prstGeom>
            <a:solidFill>
              <a:srgbClr val="4A9895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91" y="6799"/>
              <a:ext cx="2573" cy="1922"/>
              <a:chOff x="696" y="1409"/>
              <a:chExt cx="2573" cy="1922"/>
            </a:xfrm>
          </p:grpSpPr>
          <p:sp>
            <p:nvSpPr>
              <p:cNvPr id="14" name="椭圆形标注 13"/>
              <p:cNvSpPr/>
              <p:nvPr/>
            </p:nvSpPr>
            <p:spPr>
              <a:xfrm rot="10440000">
                <a:off x="696" y="1409"/>
                <a:ext cx="2573" cy="1922"/>
              </a:xfrm>
              <a:prstGeom prst="wedgeEllipseCallout">
                <a:avLst/>
              </a:prstGeom>
              <a:solidFill>
                <a:srgbClr val="4A98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809" y="2055"/>
                <a:ext cx="244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特色专题库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345815" y="539750"/>
            <a:ext cx="8399780" cy="6250940"/>
            <a:chOff x="5269" y="850"/>
            <a:chExt cx="13228" cy="9844"/>
          </a:xfrm>
        </p:grpSpPr>
        <p:sp>
          <p:nvSpPr>
            <p:cNvPr id="17" name="圆角矩形 16"/>
            <p:cNvSpPr/>
            <p:nvPr/>
          </p:nvSpPr>
          <p:spPr>
            <a:xfrm>
              <a:off x="5269" y="850"/>
              <a:ext cx="13229" cy="8620"/>
            </a:xfrm>
            <a:prstGeom prst="round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254" y="8958"/>
              <a:ext cx="2416" cy="1737"/>
              <a:chOff x="696" y="1409"/>
              <a:chExt cx="2674" cy="1922"/>
            </a:xfrm>
          </p:grpSpPr>
          <p:sp>
            <p:nvSpPr>
              <p:cNvPr id="19" name="椭圆形标注 18"/>
              <p:cNvSpPr/>
              <p:nvPr/>
            </p:nvSpPr>
            <p:spPr>
              <a:xfrm rot="10440000">
                <a:off x="696" y="1409"/>
                <a:ext cx="2573" cy="1922"/>
              </a:xfrm>
              <a:prstGeom prst="wedgeEllipseCallout">
                <a:avLst/>
              </a:prstGeom>
              <a:solidFill>
                <a:srgbClr val="4A98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930" y="2013"/>
                <a:ext cx="2440" cy="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新书推荐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180" y="985520"/>
            <a:ext cx="5943600" cy="4880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935" y="985520"/>
            <a:ext cx="5518785" cy="488378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3244850" y="827405"/>
            <a:ext cx="5702300" cy="0"/>
          </a:xfrm>
          <a:prstGeom prst="line">
            <a:avLst/>
          </a:prstGeom>
          <a:ln w="28575">
            <a:solidFill>
              <a:srgbClr val="4A98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文本框 8"/>
          <p:cNvSpPr txBox="1"/>
          <p:nvPr/>
        </p:nvSpPr>
        <p:spPr>
          <a:xfrm>
            <a:off x="5241925" y="14541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262626"/>
                </a:solidFill>
                <a:latin typeface="思源黑体 CN Bold" charset="-122"/>
                <a:ea typeface="思源黑体 CN Bold" charset="-122"/>
              </a:rPr>
              <a:t>产品特色</a:t>
            </a:r>
            <a:endParaRPr lang="zh-CN" altLang="en-US" sz="3200" b="1">
              <a:solidFill>
                <a:srgbClr val="262626"/>
              </a:solidFill>
              <a:latin typeface="思源黑体 CN Bold" charset="-122"/>
              <a:ea typeface="思源黑体 CN Bold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6760" y="1803400"/>
            <a:ext cx="798195" cy="4338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000">
                <a:solidFill>
                  <a:srgbClr val="4A9895"/>
                </a:solidFill>
                <a:effectLst>
                  <a:reflection blurRad="6350" stA="53000" endA="300" endPos="35500" dir="5400000" sy="-90000" algn="bl" rotWithShape="0"/>
                </a:effectLst>
              </a:rPr>
              <a:t>特色专题库</a:t>
            </a:r>
            <a:endParaRPr lang="zh-CN" altLang="en-US" sz="4000">
              <a:solidFill>
                <a:srgbClr val="4A9895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2977515" y="6141720"/>
            <a:ext cx="575945" cy="517525"/>
          </a:xfrm>
          <a:prstGeom prst="star5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00145" y="6141720"/>
            <a:ext cx="6113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</a:rPr>
              <a:t>可按学习专业及需求定制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015" y="925830"/>
            <a:ext cx="10935335" cy="563372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780270" y="95250"/>
            <a:ext cx="1633855" cy="1220470"/>
            <a:chOff x="791" y="6799"/>
            <a:chExt cx="2573" cy="1922"/>
          </a:xfrm>
        </p:grpSpPr>
        <p:sp>
          <p:nvSpPr>
            <p:cNvPr id="3" name="椭圆形标注 2"/>
            <p:cNvSpPr/>
            <p:nvPr/>
          </p:nvSpPr>
          <p:spPr>
            <a:xfrm>
              <a:off x="791" y="6799"/>
              <a:ext cx="2573" cy="1922"/>
            </a:xfrm>
            <a:prstGeom prst="wedgeEllipseCallout">
              <a:avLst/>
            </a:prstGeom>
            <a:solidFill>
              <a:srgbClr val="4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56" y="7445"/>
              <a:ext cx="205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分类推荐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2960000">
            <a:off x="1753235" y="2973070"/>
            <a:ext cx="3488055" cy="34283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/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74000">
                      <a:schemeClr val="accent5">
                        <a:lumMod val="98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▎▎▎▎▎▎▎▎▎▎▎▎▎▎▎▎▎▎▎▎▎▎▎▎▎▎▎▎▎▎▎▎▎▎▎▎▎▎▎▎▎▎▎▎▎▎▎▎▎▎▎▎▎▎▎▎▎▎▎▎▎▎▎▎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74000">
                    <a:schemeClr val="accent5">
                      <a:lumMod val="98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" name="文本框 1"/>
          <p:cNvSpPr txBox="1"/>
          <p:nvPr/>
        </p:nvSpPr>
        <p:spPr>
          <a:xfrm rot="360000">
            <a:off x="6720204" y="1234440"/>
            <a:ext cx="2374900" cy="21755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/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81000">
                      <a:schemeClr val="accent5">
                        <a:lumMod val="98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▎▎▎▎▎▎▎▎▎▎▎▎▎▎▎▎▎▎▎▎▎▎▎▎▎▎▎▎▎▎▎▎▎▎▎▎▎▎▎▎▎▎▎▎▎▎▎▎▎▎▎▎▎▎▎▎▎▎▎▎▎▎▎▎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81000">
                    <a:schemeClr val="accent5">
                      <a:lumMod val="98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06763" y="2846388"/>
            <a:ext cx="866775" cy="914400"/>
          </a:xfrm>
          <a:prstGeom prst="rect">
            <a:avLst/>
          </a:prstGeom>
          <a:solidFill>
            <a:srgbClr val="4A9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600" b="1" strike="noStrike" noProof="1">
                <a:solidFill>
                  <a:schemeClr val="bg1"/>
                </a:solidFill>
                <a:latin typeface="思源黑体 CN Bold" charset="-122"/>
                <a:ea typeface="思源黑体 CN Bold" charset="-122"/>
              </a:rPr>
              <a:t>2</a:t>
            </a:r>
            <a:endParaRPr lang="en-US" altLang="zh-CN" sz="3600" b="1" strike="noStrike" noProof="1">
              <a:solidFill>
                <a:schemeClr val="bg1"/>
              </a:solidFill>
              <a:latin typeface="思源黑体 CN Bold" charset="-122"/>
              <a:ea typeface="思源黑体 CN Bold" charset="-122"/>
            </a:endParaRPr>
          </a:p>
        </p:txBody>
      </p:sp>
      <p:grpSp>
        <p:nvGrpSpPr>
          <p:cNvPr id="25604" name="组合 6"/>
          <p:cNvGrpSpPr/>
          <p:nvPr/>
        </p:nvGrpSpPr>
        <p:grpSpPr>
          <a:xfrm>
            <a:off x="4794568" y="2872423"/>
            <a:ext cx="3879850" cy="716342"/>
            <a:chOff x="5385" y="4213"/>
            <a:chExt cx="6110" cy="1129"/>
          </a:xfrm>
        </p:grpSpPr>
        <p:sp>
          <p:nvSpPr>
            <p:cNvPr id="25605" name="文本框 3"/>
            <p:cNvSpPr txBox="1"/>
            <p:nvPr/>
          </p:nvSpPr>
          <p:spPr>
            <a:xfrm>
              <a:off x="5385" y="4213"/>
              <a:ext cx="3180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600" b="1">
                  <a:solidFill>
                    <a:srgbClr val="262626"/>
                  </a:solidFill>
                  <a:latin typeface="思源黑体 CN Bold" charset="-122"/>
                  <a:ea typeface="思源黑体 CN Bold" charset="-122"/>
                </a:rPr>
                <a:t>检索方式</a:t>
              </a:r>
              <a:endParaRPr lang="zh-CN" altLang="en-US" sz="3600" b="1">
                <a:solidFill>
                  <a:srgbClr val="262626"/>
                </a:solidFill>
                <a:latin typeface="思源黑体 CN Bold" charset="-122"/>
                <a:ea typeface="思源黑体 CN Bold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385" y="5342"/>
              <a:ext cx="6110" cy="0"/>
            </a:xfrm>
            <a:prstGeom prst="line">
              <a:avLst/>
            </a:prstGeom>
            <a:ln w="12700">
              <a:solidFill>
                <a:srgbClr val="4A98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 rot="17940000">
            <a:off x="9448797" y="4679315"/>
            <a:ext cx="3793490" cy="2207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>
                <a:gd name="adj" fmla="val 10820506"/>
              </a:avLst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▍▍▍▍▍▍▍▍▍▍▍▍▍▍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0" name="文本框 1"/>
          <p:cNvSpPr txBox="1"/>
          <p:nvPr/>
        </p:nvSpPr>
        <p:spPr>
          <a:xfrm rot="19980000">
            <a:off x="161925" y="195580"/>
            <a:ext cx="1367155" cy="1332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prstTxWarp prst="textCircle">
              <a:avLst/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6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▍▍▍▍▍▍▍▍▍▍▍▍▍▍▍▍▍▍▍▍</a:t>
            </a:r>
            <a:endParaRPr lang="zh-CN" altLang="en-US" sz="3200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6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366395" y="262890"/>
            <a:ext cx="2326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4A9895"/>
                </a:solidFill>
                <a:latin typeface="微软雅黑" panose="020B0503020204020204" charset="-122"/>
                <a:ea typeface="微软雅黑" panose="020B0503020204020204" charset="-122"/>
              </a:rPr>
              <a:t>快速检索</a:t>
            </a:r>
            <a:endParaRPr lang="zh-CN" altLang="en-US" sz="3200">
              <a:solidFill>
                <a:srgbClr val="4A989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0" y="1129665"/>
            <a:ext cx="11104245" cy="537019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6768465" y="1065530"/>
            <a:ext cx="5116830" cy="1077595"/>
          </a:xfrm>
          <a:prstGeom prst="roundRect">
            <a:avLst/>
          </a:prstGeom>
          <a:noFill/>
          <a:ln w="28575" cmpd="sng">
            <a:solidFill>
              <a:srgbClr val="4A989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8668385" y="76200"/>
            <a:ext cx="2543810" cy="1012190"/>
            <a:chOff x="10851" y="194"/>
            <a:chExt cx="3601" cy="1118"/>
          </a:xfrm>
        </p:grpSpPr>
        <p:sp>
          <p:nvSpPr>
            <p:cNvPr id="16" name="椭圆形标注 15"/>
            <p:cNvSpPr/>
            <p:nvPr/>
          </p:nvSpPr>
          <p:spPr>
            <a:xfrm>
              <a:off x="10852" y="194"/>
              <a:ext cx="3181" cy="1118"/>
            </a:xfrm>
            <a:prstGeom prst="wedgeEllipseCallout">
              <a:avLst/>
            </a:prstGeom>
            <a:solidFill>
              <a:srgbClr val="4A9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851" y="524"/>
              <a:ext cx="3601" cy="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直接输入搜索内容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3665,&quot;width&quot;:18975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WPS 演示</Application>
  <PresentationFormat/>
  <Paragraphs>121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宋体</vt:lpstr>
      <vt:lpstr>Wingdings</vt:lpstr>
      <vt:lpstr>思源黑体 CN Bold</vt:lpstr>
      <vt:lpstr>黑体</vt:lpstr>
      <vt:lpstr>微软雅黑</vt:lpstr>
      <vt:lpstr>Calibri</vt:lpstr>
      <vt:lpstr>Vrinda</vt:lpstr>
      <vt:lpstr>Wingdings</vt:lpstr>
      <vt:lpstr>经典特宋简</vt:lpstr>
      <vt:lpstr>Arial Unicode MS</vt:lpstr>
      <vt:lpstr>默认设计模板</vt:lpstr>
      <vt:lpstr>1_默认设计模板</vt:lpstr>
      <vt:lpstr>2_默认设计模板</vt:lpstr>
      <vt:lpstr>3_默认设计模板</vt:lpstr>
      <vt:lpstr>4_默认设计模板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王雅培</cp:lastModifiedBy>
  <cp:revision>100</cp:revision>
  <dcterms:created xsi:type="dcterms:W3CDTF">2019-08-21T08:00:00Z</dcterms:created>
  <dcterms:modified xsi:type="dcterms:W3CDTF">2021-03-29T07:03:17Z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